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4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23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26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8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7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4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35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53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71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A05EDC4-C1DC-4942-A9F4-622B4126A11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554B22-7511-444F-9086-2E3A871F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30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8D59D6-1C64-4B90-8C37-826EACAA0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166" y="532958"/>
            <a:ext cx="3830539" cy="1655763"/>
          </a:xfrm>
        </p:spPr>
        <p:txBody>
          <a:bodyPr/>
          <a:lstStyle/>
          <a:p>
            <a:r>
              <a:rPr lang="es-CL" dirty="0">
                <a:latin typeface="Arial Rounded MT Bold" panose="020F0704030504030204" pitchFamily="34" charset="0"/>
              </a:rPr>
              <a:t>Unit 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E932EA-B03D-4368-AF5C-239AEDF64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705" y="2188721"/>
            <a:ext cx="3830539" cy="861045"/>
          </a:xfrm>
        </p:spPr>
        <p:txBody>
          <a:bodyPr>
            <a:normAutofit/>
          </a:bodyPr>
          <a:lstStyle/>
          <a:p>
            <a:r>
              <a:rPr lang="es-CL" sz="3200" dirty="0" err="1">
                <a:latin typeface="Arial Rounded MT Bold" panose="020F0704030504030204" pitchFamily="34" charset="0"/>
              </a:rPr>
              <a:t>The</a:t>
            </a:r>
            <a:r>
              <a:rPr lang="es-CL" sz="3200" dirty="0">
                <a:latin typeface="Arial Rounded MT Bold" panose="020F0704030504030204" pitchFamily="34" charset="0"/>
              </a:rPr>
              <a:t> </a:t>
            </a:r>
            <a:r>
              <a:rPr lang="es-CL" sz="3200" dirty="0" err="1">
                <a:latin typeface="Arial Rounded MT Bold" panose="020F0704030504030204" pitchFamily="34" charset="0"/>
              </a:rPr>
              <a:t>sore</a:t>
            </a:r>
            <a:r>
              <a:rPr lang="es-CL" sz="3200" dirty="0">
                <a:latin typeface="Arial Rounded MT Bold" panose="020F0704030504030204" pitchFamily="34" charset="0"/>
              </a:rPr>
              <a:t> </a:t>
            </a:r>
            <a:r>
              <a:rPr lang="es-CL" sz="3200" dirty="0" err="1">
                <a:latin typeface="Arial Rounded MT Bold" panose="020F0704030504030204" pitchFamily="34" charset="0"/>
              </a:rPr>
              <a:t>paw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2256FF7-71E0-49E8-AA1B-06F027CD6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1" t="16349" r="52276" b="24819"/>
          <a:stretch/>
        </p:blipFill>
        <p:spPr>
          <a:xfrm>
            <a:off x="834888" y="1122362"/>
            <a:ext cx="4134678" cy="5116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C2EE5DA-66A9-4EEC-B1F3-72B07C718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26" t="11962" r="36304" b="73538"/>
          <a:stretch/>
        </p:blipFill>
        <p:spPr>
          <a:xfrm>
            <a:off x="8601323" y="3429000"/>
            <a:ext cx="2570921" cy="25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ón: 14 puntos 4">
            <a:extLst>
              <a:ext uri="{FF2B5EF4-FFF2-40B4-BE49-F238E27FC236}">
                <a16:creationId xmlns:a16="http://schemas.microsoft.com/office/drawing/2014/main" xmlns="" id="{36452E03-CCCA-4BB5-99E2-06931887F5DD}"/>
              </a:ext>
            </a:extLst>
          </p:cNvPr>
          <p:cNvSpPr/>
          <p:nvPr/>
        </p:nvSpPr>
        <p:spPr>
          <a:xfrm>
            <a:off x="331304" y="3286539"/>
            <a:ext cx="11993217" cy="31805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69D08E90-2471-4B7C-A1A1-FE9BFB05F171}"/>
              </a:ext>
            </a:extLst>
          </p:cNvPr>
          <p:cNvSpPr/>
          <p:nvPr/>
        </p:nvSpPr>
        <p:spPr>
          <a:xfrm>
            <a:off x="622852" y="887896"/>
            <a:ext cx="6175513" cy="166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865763-CE5E-4B61-A0AA-FFC26D6B1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8847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u="sng" dirty="0" err="1">
                <a:solidFill>
                  <a:schemeClr val="tx1"/>
                </a:solidFill>
              </a:rPr>
              <a:t>Today’s</a:t>
            </a:r>
            <a:r>
              <a:rPr lang="es-CL" b="1" u="sng" dirty="0">
                <a:solidFill>
                  <a:schemeClr val="tx1"/>
                </a:solidFill>
              </a:rPr>
              <a:t> </a:t>
            </a:r>
            <a:r>
              <a:rPr lang="es-CL" b="1" u="sng" dirty="0" err="1">
                <a:solidFill>
                  <a:schemeClr val="tx1"/>
                </a:solidFill>
              </a:rPr>
              <a:t>lesson</a:t>
            </a:r>
            <a:endParaRPr lang="es-CL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r>
              <a:rPr lang="es-CL" dirty="0" err="1">
                <a:solidFill>
                  <a:schemeClr val="tx1"/>
                </a:solidFill>
              </a:rPr>
              <a:t>Vocabulary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presentation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relatd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to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animals</a:t>
            </a:r>
            <a:r>
              <a:rPr lang="es-CL" dirty="0">
                <a:solidFill>
                  <a:schemeClr val="tx1"/>
                </a:solidFill>
              </a:rPr>
              <a:t> 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La case de hoy </a:t>
            </a:r>
          </a:p>
          <a:p>
            <a:r>
              <a:rPr lang="es-CL" dirty="0"/>
              <a:t>Presentaremos el vocabulario relacionado a los animales</a:t>
            </a:r>
          </a:p>
          <a:p>
            <a:endParaRPr lang="es-CL" dirty="0"/>
          </a:p>
          <a:p>
            <a:pPr marL="45720" indent="0" algn="ctr">
              <a:buNone/>
            </a:pPr>
            <a:r>
              <a:rPr lang="es-CL" b="1" u="sng" dirty="0">
                <a:solidFill>
                  <a:schemeClr val="tx1"/>
                </a:solidFill>
              </a:rPr>
              <a:t>IMPORTANTE: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Recuerda utilizar la aplicación de tu libro para canciones y videos 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E7EB15D-7643-4BAD-BB45-7A0B2316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326" t="10995" r="44103" b="75640"/>
          <a:stretch/>
        </p:blipFill>
        <p:spPr>
          <a:xfrm>
            <a:off x="7574746" y="806709"/>
            <a:ext cx="3418969" cy="1248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13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D1FE24-A94F-4BC4-B50E-A6EF97A7AB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56" t="10029" r="29674" b="7613"/>
          <a:stretch/>
        </p:blipFill>
        <p:spPr>
          <a:xfrm>
            <a:off x="6679097" y="609600"/>
            <a:ext cx="4373218" cy="56454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0B3C408-F6A3-4341-BD8B-1602F909B8B8}"/>
              </a:ext>
            </a:extLst>
          </p:cNvPr>
          <p:cNvSpPr txBox="1"/>
          <p:nvPr/>
        </p:nvSpPr>
        <p:spPr>
          <a:xfrm>
            <a:off x="649357" y="609600"/>
            <a:ext cx="3180521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b="1" u="sng" dirty="0" err="1"/>
              <a:t>The</a:t>
            </a:r>
            <a:r>
              <a:rPr lang="es-CL" b="1" u="sng" dirty="0"/>
              <a:t> </a:t>
            </a:r>
            <a:r>
              <a:rPr lang="es-CL" b="1" u="sng" dirty="0" err="1"/>
              <a:t>sore</a:t>
            </a:r>
            <a:r>
              <a:rPr lang="es-CL" b="1" u="sng" dirty="0"/>
              <a:t> </a:t>
            </a:r>
            <a:r>
              <a:rPr lang="es-CL" b="1" u="sng" dirty="0" err="1"/>
              <a:t>paw</a:t>
            </a:r>
            <a:r>
              <a:rPr lang="es-CL" b="1" u="sng" dirty="0"/>
              <a:t> </a:t>
            </a:r>
          </a:p>
          <a:p>
            <a:r>
              <a:rPr lang="es-CL" dirty="0"/>
              <a:t>¿Qué significa? </a:t>
            </a:r>
            <a:r>
              <a:rPr lang="es-CL" dirty="0">
                <a:sym typeface="Wingdings" panose="05000000000000000000" pitchFamily="2" charset="2"/>
              </a:rPr>
              <a:t> una patita adolorida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78A8F4-DBC6-40FD-B8A1-D10BE81F042A}"/>
              </a:ext>
            </a:extLst>
          </p:cNvPr>
          <p:cNvSpPr txBox="1"/>
          <p:nvPr/>
        </p:nvSpPr>
        <p:spPr>
          <a:xfrm>
            <a:off x="609599" y="1660843"/>
            <a:ext cx="287572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2. Escucha el nombre de los animales, encuéntralos en la imagen y apúntalos</a:t>
            </a: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BDF0AD4-7CA5-4C70-86F1-C1F45E862F48}"/>
              </a:ext>
            </a:extLst>
          </p:cNvPr>
          <p:cNvSpPr txBox="1"/>
          <p:nvPr/>
        </p:nvSpPr>
        <p:spPr>
          <a:xfrm>
            <a:off x="609600" y="2809832"/>
            <a:ext cx="2875721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3. Escucha nuevamente el audio, apunta y repite el nombre del animal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7759428-7D7A-4C22-8687-6E405300FA1A}"/>
              </a:ext>
            </a:extLst>
          </p:cNvPr>
          <p:cNvSpPr txBox="1"/>
          <p:nvPr/>
        </p:nvSpPr>
        <p:spPr>
          <a:xfrm>
            <a:off x="722243" y="3842710"/>
            <a:ext cx="306125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4. Escucha y canta el </a:t>
            </a:r>
            <a:r>
              <a:rPr lang="es-CL" dirty="0" err="1"/>
              <a:t>chant</a:t>
            </a:r>
            <a:r>
              <a:rPr lang="es-CL" dirty="0"/>
              <a:t> “Tiger Word”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291D0B7-6E7E-4546-93EC-33D204E523B8}"/>
              </a:ext>
            </a:extLst>
          </p:cNvPr>
          <p:cNvSpPr txBox="1"/>
          <p:nvPr/>
        </p:nvSpPr>
        <p:spPr>
          <a:xfrm>
            <a:off x="768625" y="4714194"/>
            <a:ext cx="255767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5. Pega los </a:t>
            </a:r>
            <a:r>
              <a:rPr lang="es-CL" dirty="0" err="1"/>
              <a:t>stickers</a:t>
            </a:r>
            <a:r>
              <a:rPr lang="es-CL" dirty="0"/>
              <a:t> que están al final de tu libro en el animal que corresponda, no olvides mencionar el </a:t>
            </a:r>
            <a:r>
              <a:rPr lang="es-CL"/>
              <a:t>nombre de </a:t>
            </a:r>
            <a:r>
              <a:rPr lang="es-CL" dirty="0"/>
              <a:t>él en ingles </a:t>
            </a:r>
          </a:p>
        </p:txBody>
      </p:sp>
      <p:pic>
        <p:nvPicPr>
          <p:cNvPr id="14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5E97E59-0B81-4078-B644-C1513E276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2265" y="3861075"/>
            <a:ext cx="609600" cy="609600"/>
          </a:xfrm>
          <a:prstGeom prst="rect">
            <a:avLst/>
          </a:prstGeom>
        </p:spPr>
      </p:pic>
      <p:pic>
        <p:nvPicPr>
          <p:cNvPr id="15" name="WhatsApp Audio 2020 03 25 at 152812">
            <a:hlinkClick r:id="" action="ppaction://media"/>
            <a:extLst>
              <a:ext uri="{FF2B5EF4-FFF2-40B4-BE49-F238E27FC236}">
                <a16:creationId xmlns:a16="http://schemas.microsoft.com/office/drawing/2014/main" xmlns="" id="{41C00764-1A04-4FC6-A5E8-B8E5ADC4A0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0609" y="1956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150</TotalTime>
  <Words>114</Words>
  <Application>Microsoft Office PowerPoint</Application>
  <PresentationFormat>Panorámica</PresentationFormat>
  <Paragraphs>17</Paragraphs>
  <Slides>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 Rounded MT Bold</vt:lpstr>
      <vt:lpstr>Corbel</vt:lpstr>
      <vt:lpstr>Wingdings</vt:lpstr>
      <vt:lpstr>Base</vt:lpstr>
      <vt:lpstr>Unit 5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Jany PC</dc:creator>
  <cp:lastModifiedBy>lab</cp:lastModifiedBy>
  <cp:revision>11</cp:revision>
  <dcterms:created xsi:type="dcterms:W3CDTF">2020-03-24T01:00:59Z</dcterms:created>
  <dcterms:modified xsi:type="dcterms:W3CDTF">2020-03-30T15:00:32Z</dcterms:modified>
</cp:coreProperties>
</file>