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00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87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725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21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327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4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0517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8765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416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557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320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730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86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44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408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96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3F3523-0102-47A1-8CF9-687930B27CC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D911-9C34-4BDA-B4C2-DF7423D610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0470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A9E1D0-28B4-44BB-8EC6-5877F9390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3935896" cy="1514820"/>
          </a:xfrm>
        </p:spPr>
        <p:txBody>
          <a:bodyPr/>
          <a:lstStyle/>
          <a:p>
            <a:r>
              <a:rPr lang="es-CL" dirty="0">
                <a:latin typeface="Cooper Black" panose="0208090404030B020404" pitchFamily="18" charset="0"/>
              </a:rPr>
              <a:t>Unit 6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39631DE-CB3C-4890-A876-D3FC4619F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6121" y="2810220"/>
            <a:ext cx="2716696" cy="618780"/>
          </a:xfrm>
        </p:spPr>
        <p:txBody>
          <a:bodyPr/>
          <a:lstStyle/>
          <a:p>
            <a:r>
              <a:rPr lang="es-CL" dirty="0">
                <a:latin typeface="Cooper Black" panose="0208090404030B020404" pitchFamily="18" charset="0"/>
              </a:rPr>
              <a:t>At </a:t>
            </a:r>
            <a:r>
              <a:rPr lang="es-CL" dirty="0" err="1">
                <a:latin typeface="Cooper Black" panose="0208090404030B020404" pitchFamily="18" charset="0"/>
              </a:rPr>
              <a:t>the</a:t>
            </a:r>
            <a:r>
              <a:rPr lang="es-CL" dirty="0">
                <a:latin typeface="Cooper Black" panose="0208090404030B020404" pitchFamily="18" charset="0"/>
              </a:rPr>
              <a:t> </a:t>
            </a:r>
            <a:r>
              <a:rPr lang="es-CL" dirty="0" err="1">
                <a:latin typeface="Cooper Black" panose="0208090404030B020404" pitchFamily="18" charset="0"/>
              </a:rPr>
              <a:t>beach</a:t>
            </a:r>
            <a:endParaRPr lang="es-CL" dirty="0">
              <a:latin typeface="Cooper Black" panose="0208090404030B0204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06731AE-C420-48D8-8249-697DFF0D9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6" t="18342" r="52283" b="24819"/>
          <a:stretch/>
        </p:blipFill>
        <p:spPr>
          <a:xfrm>
            <a:off x="5625505" y="838200"/>
            <a:ext cx="4300374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3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ón: 14 puntos 4">
            <a:extLst>
              <a:ext uri="{FF2B5EF4-FFF2-40B4-BE49-F238E27FC236}">
                <a16:creationId xmlns:a16="http://schemas.microsoft.com/office/drawing/2014/main" xmlns="" id="{9E67329E-B153-4692-AAE7-1C1E05F1A169}"/>
              </a:ext>
            </a:extLst>
          </p:cNvPr>
          <p:cNvSpPr/>
          <p:nvPr/>
        </p:nvSpPr>
        <p:spPr>
          <a:xfrm>
            <a:off x="76199" y="2769704"/>
            <a:ext cx="11317357" cy="262393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23EF27FC-C1F7-4E07-A821-DD32D45E9FE5}"/>
              </a:ext>
            </a:extLst>
          </p:cNvPr>
          <p:cNvSpPr/>
          <p:nvPr/>
        </p:nvSpPr>
        <p:spPr>
          <a:xfrm>
            <a:off x="477078" y="490330"/>
            <a:ext cx="10515600" cy="1842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A9A2BE8-2F30-4E06-8966-82D52BA26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374"/>
            <a:ext cx="10515600" cy="5421589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    En la clase de hoy….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Aprenderemos sobre las actividades que podemos realizar en la playa 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IMPORTANTE</a:t>
            </a:r>
          </a:p>
          <a:p>
            <a:r>
              <a:rPr lang="es-CL" dirty="0"/>
              <a:t>Recuerda que puedes apoyarte de la aplicación de tu libro para canciones y videos</a:t>
            </a:r>
          </a:p>
        </p:txBody>
      </p:sp>
    </p:spTree>
    <p:extLst>
      <p:ext uri="{BB962C8B-B14F-4D97-AF65-F5344CB8AC3E}">
        <p14:creationId xmlns:p14="http://schemas.microsoft.com/office/powerpoint/2010/main" val="235301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7790C2-71C5-4937-B4A1-6BD734C12E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13" t="9836" r="29782" b="6838"/>
          <a:stretch/>
        </p:blipFill>
        <p:spPr>
          <a:xfrm>
            <a:off x="6997147" y="573156"/>
            <a:ext cx="4426226" cy="57116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133FD08-3336-485D-BE7E-E12F4DDB06ED}"/>
              </a:ext>
            </a:extLst>
          </p:cNvPr>
          <p:cNvSpPr txBox="1"/>
          <p:nvPr/>
        </p:nvSpPr>
        <p:spPr>
          <a:xfrm>
            <a:off x="662609" y="1010765"/>
            <a:ext cx="3776870" cy="64633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u="sng" dirty="0"/>
              <a:t>Unit 6 </a:t>
            </a:r>
            <a:r>
              <a:rPr lang="es-CL" b="1" u="sng" dirty="0">
                <a:sym typeface="Wingdings" panose="05000000000000000000" pitchFamily="2" charset="2"/>
              </a:rPr>
              <a:t> at </a:t>
            </a:r>
            <a:r>
              <a:rPr lang="es-CL" b="1" u="sng" dirty="0" err="1">
                <a:sym typeface="Wingdings" panose="05000000000000000000" pitchFamily="2" charset="2"/>
              </a:rPr>
              <a:t>the</a:t>
            </a:r>
            <a:r>
              <a:rPr lang="es-CL" b="1" u="sng" dirty="0">
                <a:sym typeface="Wingdings" panose="05000000000000000000" pitchFamily="2" charset="2"/>
              </a:rPr>
              <a:t> </a:t>
            </a:r>
            <a:r>
              <a:rPr lang="es-CL" b="1" u="sng" dirty="0" err="1">
                <a:sym typeface="Wingdings" panose="05000000000000000000" pitchFamily="2" charset="2"/>
              </a:rPr>
              <a:t>beach</a:t>
            </a:r>
            <a:endParaRPr lang="es-CL" b="1" u="sng" dirty="0">
              <a:sym typeface="Wingdings" panose="05000000000000000000" pitchFamily="2" charset="2"/>
            </a:endParaRPr>
          </a:p>
          <a:p>
            <a:r>
              <a:rPr lang="es-CL" dirty="0">
                <a:sym typeface="Wingdings" panose="05000000000000000000" pitchFamily="2" charset="2"/>
              </a:rPr>
              <a:t>¿qué significa?  en la playa 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CE7C3C0-91C0-47E6-B530-3C7790AD4D69}"/>
              </a:ext>
            </a:extLst>
          </p:cNvPr>
          <p:cNvSpPr txBox="1"/>
          <p:nvPr/>
        </p:nvSpPr>
        <p:spPr>
          <a:xfrm>
            <a:off x="662609" y="1828800"/>
            <a:ext cx="4333461" cy="258532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L" u="sng" dirty="0"/>
              <a:t>Escucha el audio</a:t>
            </a:r>
            <a:r>
              <a:rPr lang="es-CL" dirty="0"/>
              <a:t>. Nuestros amigos nos cuentan que haremos en esta unidad: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Leeremos una historia sobre tiburones y delfines.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Aprenderemos sobre los secretos del océano.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Averiguaremos sobre la playa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Hablaremos sobre las cosas que estamos haciendo en este momento.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6B5DBC5-A5AE-4048-A85F-822145DFB877}"/>
              </a:ext>
            </a:extLst>
          </p:cNvPr>
          <p:cNvSpPr txBox="1"/>
          <p:nvPr/>
        </p:nvSpPr>
        <p:spPr>
          <a:xfrm>
            <a:off x="662609" y="4757530"/>
            <a:ext cx="4943061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Escucha el </a:t>
            </a:r>
            <a:r>
              <a:rPr lang="es-CL" i="1" dirty="0" err="1"/>
              <a:t>tiger</a:t>
            </a:r>
            <a:r>
              <a:rPr lang="es-CL" i="1" dirty="0"/>
              <a:t> Street Word rap </a:t>
            </a:r>
            <a:r>
              <a:rPr lang="es-CL" dirty="0"/>
              <a:t>y repite el nombre de las actividades que realizamos en la playa </a:t>
            </a:r>
          </a:p>
        </p:txBody>
      </p:sp>
      <p:pic>
        <p:nvPicPr>
          <p:cNvPr id="11" name="at the beach 1">
            <a:hlinkClick r:id="" action="ppaction://media"/>
            <a:extLst>
              <a:ext uri="{FF2B5EF4-FFF2-40B4-BE49-F238E27FC236}">
                <a16:creationId xmlns:a16="http://schemas.microsoft.com/office/drawing/2014/main" xmlns="" id="{F441931C-3514-4FC9-B290-EE1E7063A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00870" y="2786843"/>
            <a:ext cx="609600" cy="609600"/>
          </a:xfrm>
          <a:prstGeom prst="rect">
            <a:avLst/>
          </a:prstGeom>
        </p:spPr>
      </p:pic>
      <p:pic>
        <p:nvPicPr>
          <p:cNvPr id="12" name="tercero at the beach 2">
            <a:hlinkClick r:id="" action="ppaction://media"/>
            <a:extLst>
              <a:ext uri="{FF2B5EF4-FFF2-40B4-BE49-F238E27FC236}">
                <a16:creationId xmlns:a16="http://schemas.microsoft.com/office/drawing/2014/main" xmlns="" id="{507F307B-CBE2-4497-B829-A3C8CEE422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0470" y="4724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3F76A2-55C9-45D3-A337-34E39C46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Vocabulario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52F7322-DF3D-4930-9DDA-90D158C65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Collecting</a:t>
            </a:r>
            <a:r>
              <a:rPr lang="es-CL" dirty="0"/>
              <a:t> </a:t>
            </a:r>
            <a:r>
              <a:rPr lang="es-CL" dirty="0" err="1"/>
              <a:t>shells</a:t>
            </a:r>
            <a:r>
              <a:rPr lang="es-CL" dirty="0"/>
              <a:t> </a:t>
            </a:r>
            <a:r>
              <a:rPr lang="es-CL" dirty="0">
                <a:sym typeface="Wingdings" panose="05000000000000000000" pitchFamily="2" charset="2"/>
              </a:rPr>
              <a:t> recolectar conchitas</a:t>
            </a:r>
          </a:p>
          <a:p>
            <a:r>
              <a:rPr lang="es-CL" dirty="0" err="1">
                <a:sym typeface="Wingdings" panose="05000000000000000000" pitchFamily="2" charset="2"/>
              </a:rPr>
              <a:t>Making</a:t>
            </a:r>
            <a:r>
              <a:rPr lang="es-CL" dirty="0">
                <a:sym typeface="Wingdings" panose="05000000000000000000" pitchFamily="2" charset="2"/>
              </a:rPr>
              <a:t> a </a:t>
            </a:r>
            <a:r>
              <a:rPr lang="es-CL" dirty="0" err="1">
                <a:sym typeface="Wingdings" panose="05000000000000000000" pitchFamily="2" charset="2"/>
              </a:rPr>
              <a:t>sandcastle</a:t>
            </a:r>
            <a:r>
              <a:rPr lang="es-CL" dirty="0">
                <a:sym typeface="Wingdings" panose="05000000000000000000" pitchFamily="2" charset="2"/>
              </a:rPr>
              <a:t>  hacer un castillo de arena</a:t>
            </a:r>
          </a:p>
          <a:p>
            <a:r>
              <a:rPr lang="es-CL" dirty="0" err="1">
                <a:sym typeface="Wingdings" panose="05000000000000000000" pitchFamily="2" charset="2"/>
              </a:rPr>
              <a:t>Playing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volleyball</a:t>
            </a:r>
            <a:r>
              <a:rPr lang="es-CL" dirty="0">
                <a:sym typeface="Wingdings" panose="05000000000000000000" pitchFamily="2" charset="2"/>
              </a:rPr>
              <a:t>  jugar </a:t>
            </a:r>
            <a:r>
              <a:rPr lang="es-CL" dirty="0" err="1">
                <a:sym typeface="Wingdings" panose="05000000000000000000" pitchFamily="2" charset="2"/>
              </a:rPr>
              <a:t>voleyball</a:t>
            </a:r>
            <a:endParaRPr lang="es-CL" dirty="0">
              <a:sym typeface="Wingdings" panose="05000000000000000000" pitchFamily="2" charset="2"/>
            </a:endParaRPr>
          </a:p>
          <a:p>
            <a:r>
              <a:rPr lang="es-CL" dirty="0" err="1">
                <a:sym typeface="Wingdings" panose="05000000000000000000" pitchFamily="2" charset="2"/>
              </a:rPr>
              <a:t>Playing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frisbee</a:t>
            </a:r>
            <a:r>
              <a:rPr lang="es-CL" dirty="0">
                <a:sym typeface="Wingdings" panose="05000000000000000000" pitchFamily="2" charset="2"/>
              </a:rPr>
              <a:t>  jugar </a:t>
            </a:r>
            <a:r>
              <a:rPr lang="es-CL" dirty="0" err="1">
                <a:sym typeface="Wingdings" panose="05000000000000000000" pitchFamily="2" charset="2"/>
              </a:rPr>
              <a:t>frisbee</a:t>
            </a:r>
            <a:endParaRPr lang="es-CL" dirty="0">
              <a:sym typeface="Wingdings" panose="05000000000000000000" pitchFamily="2" charset="2"/>
            </a:endParaRPr>
          </a:p>
          <a:p>
            <a:r>
              <a:rPr lang="es-CL" dirty="0" err="1">
                <a:sym typeface="Wingdings" panose="05000000000000000000" pitchFamily="2" charset="2"/>
              </a:rPr>
              <a:t>Playing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with</a:t>
            </a:r>
            <a:r>
              <a:rPr lang="es-CL" dirty="0">
                <a:sym typeface="Wingdings" panose="05000000000000000000" pitchFamily="2" charset="2"/>
              </a:rPr>
              <a:t> a </a:t>
            </a:r>
            <a:r>
              <a:rPr lang="es-CL" dirty="0" err="1">
                <a:sym typeface="Wingdings" panose="05000000000000000000" pitchFamily="2" charset="2"/>
              </a:rPr>
              <a:t>bat</a:t>
            </a:r>
            <a:r>
              <a:rPr lang="es-CL" dirty="0">
                <a:sym typeface="Wingdings" panose="05000000000000000000" pitchFamily="2" charset="2"/>
              </a:rPr>
              <a:t> and </a:t>
            </a:r>
            <a:r>
              <a:rPr lang="es-CL" dirty="0" err="1">
                <a:sym typeface="Wingdings" panose="05000000000000000000" pitchFamily="2" charset="2"/>
              </a:rPr>
              <a:t>ball</a:t>
            </a:r>
            <a:r>
              <a:rPr lang="es-CL" dirty="0">
                <a:sym typeface="Wingdings" panose="05000000000000000000" pitchFamily="2" charset="2"/>
              </a:rPr>
              <a:t>  jugar con un bate y una pelota </a:t>
            </a:r>
          </a:p>
          <a:p>
            <a:r>
              <a:rPr lang="es-CL" dirty="0" err="1">
                <a:sym typeface="Wingdings" panose="05000000000000000000" pitchFamily="2" charset="2"/>
              </a:rPr>
              <a:t>Swimming</a:t>
            </a:r>
            <a:r>
              <a:rPr lang="es-CL" dirty="0">
                <a:sym typeface="Wingdings" panose="05000000000000000000" pitchFamily="2" charset="2"/>
              </a:rPr>
              <a:t> in </a:t>
            </a:r>
            <a:r>
              <a:rPr lang="es-CL" dirty="0" err="1">
                <a:sym typeface="Wingdings" panose="05000000000000000000" pitchFamily="2" charset="2"/>
              </a:rPr>
              <a:t>the</a:t>
            </a:r>
            <a:r>
              <a:rPr lang="es-CL" dirty="0">
                <a:sym typeface="Wingdings" panose="05000000000000000000" pitchFamily="2" charset="2"/>
              </a:rPr>
              <a:t> sea  nadar en el mar</a:t>
            </a:r>
          </a:p>
          <a:p>
            <a:r>
              <a:rPr lang="es-CL" dirty="0" err="1">
                <a:sym typeface="Wingdings" panose="05000000000000000000" pitchFamily="2" charset="2"/>
              </a:rPr>
              <a:t>Fishing</a:t>
            </a:r>
            <a:r>
              <a:rPr lang="es-CL" dirty="0">
                <a:sym typeface="Wingdings" panose="05000000000000000000" pitchFamily="2" charset="2"/>
              </a:rPr>
              <a:t>  pescar</a:t>
            </a:r>
          </a:p>
          <a:p>
            <a:r>
              <a:rPr lang="es-CL" dirty="0" err="1">
                <a:sym typeface="Wingdings" panose="05000000000000000000" pitchFamily="2" charset="2"/>
              </a:rPr>
              <a:t>Putting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on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sun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cream</a:t>
            </a:r>
            <a:r>
              <a:rPr lang="es-CL" dirty="0">
                <a:sym typeface="Wingdings" panose="05000000000000000000" pitchFamily="2" charset="2"/>
              </a:rPr>
              <a:t>  ponerse bloqueador </a:t>
            </a:r>
          </a:p>
          <a:p>
            <a:r>
              <a:rPr lang="es-CL" dirty="0" err="1">
                <a:sym typeface="Wingdings" panose="05000000000000000000" pitchFamily="2" charset="2"/>
              </a:rPr>
              <a:t>Lying</a:t>
            </a:r>
            <a:r>
              <a:rPr lang="es-CL" dirty="0">
                <a:sym typeface="Wingdings" panose="05000000000000000000" pitchFamily="2" charset="2"/>
              </a:rPr>
              <a:t> in </a:t>
            </a:r>
            <a:r>
              <a:rPr lang="es-CL" dirty="0" err="1">
                <a:sym typeface="Wingdings" panose="05000000000000000000" pitchFamily="2" charset="2"/>
              </a:rPr>
              <a:t>the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shade</a:t>
            </a:r>
            <a:r>
              <a:rPr lang="es-CL" dirty="0">
                <a:sym typeface="Wingdings" panose="05000000000000000000" pitchFamily="2" charset="2"/>
              </a:rPr>
              <a:t>  descansar en la sombra.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6673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181</Words>
  <Application>Microsoft Office PowerPoint</Application>
  <PresentationFormat>Panorámica</PresentationFormat>
  <Paragraphs>28</Paragraphs>
  <Slides>4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Cooper Black</vt:lpstr>
      <vt:lpstr>Wingdings</vt:lpstr>
      <vt:lpstr>Wingdings 3</vt:lpstr>
      <vt:lpstr>Ion</vt:lpstr>
      <vt:lpstr>Unit 6</vt:lpstr>
      <vt:lpstr>Presentación de PowerPoint</vt:lpstr>
      <vt:lpstr>Presentación de PowerPoint</vt:lpstr>
      <vt:lpstr>Vocabulario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Jany PC</dc:creator>
  <cp:lastModifiedBy>lab</cp:lastModifiedBy>
  <cp:revision>4</cp:revision>
  <dcterms:created xsi:type="dcterms:W3CDTF">2020-03-25T20:35:24Z</dcterms:created>
  <dcterms:modified xsi:type="dcterms:W3CDTF">2020-03-30T14:57:10Z</dcterms:modified>
</cp:coreProperties>
</file>