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0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3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7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6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2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4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8B3F-5740-4F58-8765-9711F9883769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4A978E-57E8-4DBC-86FA-13B7BF8062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D3795-73E8-41B3-ABF6-74B7765B6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44" y="2001953"/>
            <a:ext cx="4678017" cy="1427047"/>
          </a:xfrm>
        </p:spPr>
        <p:txBody>
          <a:bodyPr>
            <a:normAutofit/>
          </a:bodyPr>
          <a:lstStyle/>
          <a:p>
            <a:r>
              <a:rPr lang="es-CL" dirty="0">
                <a:latin typeface="Cooper Black" panose="0208090404030B020404" pitchFamily="18" charset="0"/>
              </a:rPr>
              <a:t>Unit 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9808A84-66DC-4E3A-832C-85A1F7C65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780" y="3801178"/>
            <a:ext cx="6917634" cy="772571"/>
          </a:xfrm>
        </p:spPr>
        <p:txBody>
          <a:bodyPr>
            <a:normAutofit/>
          </a:bodyPr>
          <a:lstStyle/>
          <a:p>
            <a:r>
              <a:rPr lang="es-CL" sz="3200" dirty="0" err="1">
                <a:latin typeface="Cooper Black" panose="0208090404030B020404" pitchFamily="18" charset="0"/>
              </a:rPr>
              <a:t>What’s</a:t>
            </a:r>
            <a:r>
              <a:rPr lang="es-CL" sz="3200" dirty="0">
                <a:latin typeface="Cooper Black" panose="0208090404030B020404" pitchFamily="18" charset="0"/>
              </a:rPr>
              <a:t> </a:t>
            </a:r>
            <a:r>
              <a:rPr lang="es-CL" sz="3200" dirty="0" err="1">
                <a:latin typeface="Cooper Black" panose="0208090404030B020404" pitchFamily="18" charset="0"/>
              </a:rPr>
              <a:t>the</a:t>
            </a:r>
            <a:r>
              <a:rPr lang="es-CL" sz="3200" dirty="0">
                <a:latin typeface="Cooper Black" panose="0208090404030B020404" pitchFamily="18" charset="0"/>
              </a:rPr>
              <a:t> </a:t>
            </a:r>
            <a:r>
              <a:rPr lang="es-CL" sz="3200" dirty="0" err="1">
                <a:latin typeface="Cooper Black" panose="0208090404030B020404" pitchFamily="18" charset="0"/>
              </a:rPr>
              <a:t>matter</a:t>
            </a:r>
            <a:r>
              <a:rPr lang="es-CL" sz="3200" dirty="0">
                <a:latin typeface="Cooper Black" panose="0208090404030B020404" pitchFamily="18" charset="0"/>
              </a:rPr>
              <a:t>?</a:t>
            </a:r>
          </a:p>
          <a:p>
            <a:endParaRPr lang="es-CL" sz="3200" dirty="0">
              <a:latin typeface="Cooper Black" panose="0208090404030B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13A2A7A-A444-4A70-964F-E2FAFE678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30" t="11962" r="30435" b="76680"/>
          <a:stretch/>
        </p:blipFill>
        <p:spPr>
          <a:xfrm>
            <a:off x="7838550" y="1251478"/>
            <a:ext cx="2478156" cy="1994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3070FFD-0983-4DDB-B46D-D071CC08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1" t="18342" r="51848" b="24625"/>
          <a:stretch/>
        </p:blipFill>
        <p:spPr>
          <a:xfrm>
            <a:off x="566586" y="857204"/>
            <a:ext cx="3929158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ón: 8 puntos 7">
            <a:extLst>
              <a:ext uri="{FF2B5EF4-FFF2-40B4-BE49-F238E27FC236}">
                <a16:creationId xmlns:a16="http://schemas.microsoft.com/office/drawing/2014/main" xmlns="" id="{40A63A06-A49E-45B1-9955-214E551EA1F4}"/>
              </a:ext>
            </a:extLst>
          </p:cNvPr>
          <p:cNvSpPr/>
          <p:nvPr/>
        </p:nvSpPr>
        <p:spPr>
          <a:xfrm>
            <a:off x="1073426" y="2716696"/>
            <a:ext cx="10946296" cy="32467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4AA4EFBD-FA2E-4065-A14F-2BFE107C9552}"/>
              </a:ext>
            </a:extLst>
          </p:cNvPr>
          <p:cNvSpPr/>
          <p:nvPr/>
        </p:nvSpPr>
        <p:spPr>
          <a:xfrm>
            <a:off x="795130" y="649357"/>
            <a:ext cx="6149009" cy="1603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ABDC354-4068-4C66-B08E-B88C8A05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En la clase de hoy……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Aprenderemos sobre enfermedades</a:t>
            </a:r>
          </a:p>
          <a:p>
            <a:pPr marL="0" indent="0">
              <a:buNone/>
            </a:pPr>
            <a:endParaRPr lang="es-CL" dirty="0"/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45720" indent="0" algn="ctr">
              <a:buFont typeface="Corbel" pitchFamily="34" charset="0"/>
              <a:buNone/>
            </a:pPr>
            <a:r>
              <a:rPr lang="es-CL" b="1" u="sng" dirty="0">
                <a:solidFill>
                  <a:schemeClr val="tx1"/>
                </a:solidFill>
              </a:rPr>
              <a:t>IMPORTANTE: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1"/>
                </a:solidFill>
              </a:rPr>
              <a:t>Recuerda utilizar la aplicación de tu libro para canciones y videos 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095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D696D0-663D-408C-8D33-7459695A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35" t="10609" r="29674" b="6838"/>
          <a:stretch/>
        </p:blipFill>
        <p:spPr>
          <a:xfrm>
            <a:off x="6811618" y="599661"/>
            <a:ext cx="4253948" cy="56586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1BAC1A-1564-4DB6-8A76-836C2A61930E}"/>
              </a:ext>
            </a:extLst>
          </p:cNvPr>
          <p:cNvSpPr txBox="1"/>
          <p:nvPr/>
        </p:nvSpPr>
        <p:spPr>
          <a:xfrm>
            <a:off x="569843" y="599661"/>
            <a:ext cx="392264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Unit 5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dirty="0" err="1">
                <a:sym typeface="Wingdings" panose="05000000000000000000" pitchFamily="2" charset="2"/>
              </a:rPr>
              <a:t>what’s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the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matter</a:t>
            </a:r>
            <a:r>
              <a:rPr lang="es-CL" dirty="0">
                <a:sym typeface="Wingdings" panose="05000000000000000000" pitchFamily="2" charset="2"/>
              </a:rPr>
              <a:t>?</a:t>
            </a:r>
          </a:p>
          <a:p>
            <a:r>
              <a:rPr lang="es-CL" dirty="0">
                <a:sym typeface="Wingdings" panose="05000000000000000000" pitchFamily="2" charset="2"/>
              </a:rPr>
              <a:t>¿Qué significa?  ¿Qué sucede?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8BA632C-8967-449F-B466-E906497E2F6C}"/>
              </a:ext>
            </a:extLst>
          </p:cNvPr>
          <p:cNvSpPr txBox="1"/>
          <p:nvPr/>
        </p:nvSpPr>
        <p:spPr>
          <a:xfrm>
            <a:off x="569843" y="1537252"/>
            <a:ext cx="380337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1. Observa las imágenes numeradas, escucha el nombre de la enfermedad, apunta y repite.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597987-BA3E-4111-BC17-43585FAC3DB6}"/>
              </a:ext>
            </a:extLst>
          </p:cNvPr>
          <p:cNvSpPr txBox="1"/>
          <p:nvPr/>
        </p:nvSpPr>
        <p:spPr>
          <a:xfrm>
            <a:off x="569843" y="2597426"/>
            <a:ext cx="380337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2. Escucha el </a:t>
            </a:r>
            <a:r>
              <a:rPr lang="es-CL" dirty="0" err="1"/>
              <a:t>chant</a:t>
            </a:r>
            <a:r>
              <a:rPr lang="es-CL" dirty="0"/>
              <a:t> “</a:t>
            </a:r>
            <a:r>
              <a:rPr lang="es-CL" dirty="0" err="1"/>
              <a:t>tiger</a:t>
            </a:r>
            <a:r>
              <a:rPr lang="es-CL" dirty="0"/>
              <a:t> Word” y repite el nombre de las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6D5A197-6DF6-4DDD-9263-FC856690FD2E}"/>
              </a:ext>
            </a:extLst>
          </p:cNvPr>
          <p:cNvSpPr txBox="1"/>
          <p:nvPr/>
        </p:nvSpPr>
        <p:spPr>
          <a:xfrm>
            <a:off x="569843" y="3429000"/>
            <a:ext cx="3710609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3. Pega los </a:t>
            </a:r>
            <a:r>
              <a:rPr lang="es-CL" dirty="0" err="1"/>
              <a:t>stickers</a:t>
            </a:r>
            <a:r>
              <a:rPr lang="es-CL" dirty="0"/>
              <a:t> que están al final de tu libro en el circulo que corresponda al nombre de la enfermedad, luego apunta y repite su nombre en ingles.</a:t>
            </a:r>
          </a:p>
        </p:txBody>
      </p:sp>
      <p:pic>
        <p:nvPicPr>
          <p:cNvPr id="10" name="tercero enfer. 1">
            <a:hlinkClick r:id="" action="ppaction://media"/>
            <a:extLst>
              <a:ext uri="{FF2B5EF4-FFF2-40B4-BE49-F238E27FC236}">
                <a16:creationId xmlns:a16="http://schemas.microsoft.com/office/drawing/2014/main" xmlns="" id="{04BE22B0-C4B9-48AE-B7B2-A4BDFB66C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2730" y="1694117"/>
            <a:ext cx="609600" cy="609600"/>
          </a:xfrm>
          <a:prstGeom prst="rect">
            <a:avLst/>
          </a:prstGeom>
        </p:spPr>
      </p:pic>
      <p:pic>
        <p:nvPicPr>
          <p:cNvPr id="11" name="tercero enf 2">
            <a:hlinkClick r:id="" action="ppaction://media"/>
            <a:extLst>
              <a:ext uri="{FF2B5EF4-FFF2-40B4-BE49-F238E27FC236}">
                <a16:creationId xmlns:a16="http://schemas.microsoft.com/office/drawing/2014/main" xmlns="" id="{B6CD1DC2-01DF-4BF3-A09E-C91C409D96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2730" y="2615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3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CF2F9F-9585-42E1-9322-B0D2695E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vocabulary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F9959C-527F-41EC-97F9-F5A656237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err="1"/>
              <a:t>Toothache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dolor de dientes</a:t>
            </a:r>
          </a:p>
          <a:p>
            <a:r>
              <a:rPr lang="es-CL" dirty="0" err="1"/>
              <a:t>Headache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dolor de cabeza</a:t>
            </a:r>
          </a:p>
          <a:p>
            <a:r>
              <a:rPr lang="es-CL" dirty="0" err="1">
                <a:sym typeface="Wingdings" panose="05000000000000000000" pitchFamily="2" charset="2"/>
              </a:rPr>
              <a:t>Caugh</a:t>
            </a:r>
            <a:r>
              <a:rPr lang="es-CL" dirty="0">
                <a:sym typeface="Wingdings" panose="05000000000000000000" pitchFamily="2" charset="2"/>
              </a:rPr>
              <a:t>  tos</a:t>
            </a:r>
          </a:p>
          <a:p>
            <a:r>
              <a:rPr lang="es-CL" dirty="0" err="1">
                <a:sym typeface="Wingdings" panose="05000000000000000000" pitchFamily="2" charset="2"/>
              </a:rPr>
              <a:t>Cut</a:t>
            </a:r>
            <a:r>
              <a:rPr lang="es-CL" dirty="0">
                <a:sym typeface="Wingdings" panose="05000000000000000000" pitchFamily="2" charset="2"/>
              </a:rPr>
              <a:t>  cortarse</a:t>
            </a:r>
          </a:p>
          <a:p>
            <a:r>
              <a:rPr lang="es-CL" dirty="0" err="1">
                <a:sym typeface="Wingdings" panose="05000000000000000000" pitchFamily="2" charset="2"/>
              </a:rPr>
              <a:t>Earache</a:t>
            </a:r>
            <a:r>
              <a:rPr lang="es-CL" dirty="0">
                <a:sym typeface="Wingdings" panose="05000000000000000000" pitchFamily="2" charset="2"/>
              </a:rPr>
              <a:t>  dolor de oído</a:t>
            </a:r>
          </a:p>
          <a:p>
            <a:r>
              <a:rPr lang="es-CL" dirty="0" err="1">
                <a:sym typeface="Wingdings" panose="05000000000000000000" pitchFamily="2" charset="2"/>
              </a:rPr>
              <a:t>Cold</a:t>
            </a:r>
            <a:r>
              <a:rPr lang="es-CL" dirty="0">
                <a:sym typeface="Wingdings" panose="05000000000000000000" pitchFamily="2" charset="2"/>
              </a:rPr>
              <a:t>  resfriado</a:t>
            </a:r>
          </a:p>
          <a:p>
            <a:r>
              <a:rPr lang="es-CL" dirty="0" err="1">
                <a:sym typeface="Wingdings" panose="05000000000000000000" pitchFamily="2" charset="2"/>
              </a:rPr>
              <a:t>Tummy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ache</a:t>
            </a:r>
            <a:r>
              <a:rPr lang="es-CL" dirty="0">
                <a:sym typeface="Wingdings" panose="05000000000000000000" pitchFamily="2" charset="2"/>
              </a:rPr>
              <a:t>  dolor de estomago </a:t>
            </a:r>
          </a:p>
          <a:p>
            <a:r>
              <a:rPr lang="es-CL" dirty="0">
                <a:sym typeface="Wingdings" panose="05000000000000000000" pitchFamily="2" charset="2"/>
              </a:rPr>
              <a:t>Sore </a:t>
            </a:r>
            <a:r>
              <a:rPr lang="es-CL" dirty="0" err="1">
                <a:sym typeface="Wingdings" panose="05000000000000000000" pitchFamily="2" charset="2"/>
              </a:rPr>
              <a:t>throat</a:t>
            </a:r>
            <a:r>
              <a:rPr lang="es-CL" dirty="0">
                <a:sym typeface="Wingdings" panose="05000000000000000000" pitchFamily="2" charset="2"/>
              </a:rPr>
              <a:t>  dolor de garganta </a:t>
            </a: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79230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</TotalTime>
  <Words>148</Words>
  <Application>Microsoft Office PowerPoint</Application>
  <PresentationFormat>Panorámica</PresentationFormat>
  <Paragraphs>25</Paragraphs>
  <Slides>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Cooper Black</vt:lpstr>
      <vt:lpstr>Corbel</vt:lpstr>
      <vt:lpstr>Gill Sans MT</vt:lpstr>
      <vt:lpstr>Wingdings</vt:lpstr>
      <vt:lpstr>Galería</vt:lpstr>
      <vt:lpstr>Unit 5</vt:lpstr>
      <vt:lpstr>Presentación de PowerPoint</vt:lpstr>
      <vt:lpstr>Presentación de PowerPoint</vt:lpstr>
      <vt:lpstr>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Jany PC</dc:creator>
  <cp:lastModifiedBy>lab</cp:lastModifiedBy>
  <cp:revision>5</cp:revision>
  <dcterms:created xsi:type="dcterms:W3CDTF">2020-03-25T19:51:15Z</dcterms:created>
  <dcterms:modified xsi:type="dcterms:W3CDTF">2020-03-30T14:59:10Z</dcterms:modified>
</cp:coreProperties>
</file>