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7" r:id="rId12"/>
    <p:sldId id="272" r:id="rId13"/>
    <p:sldId id="268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B95A8-A840-4E90-AD31-C8DF74963A4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6064185-E558-412A-B15F-5679C1E149C5}">
      <dgm:prSet phldrT="[Texto]"/>
      <dgm:spPr/>
      <dgm:t>
        <a:bodyPr/>
        <a:lstStyle/>
        <a:p>
          <a:r>
            <a:rPr lang="es-ES" dirty="0" smtClean="0"/>
            <a:t>Aspectos a considerar al leer</a:t>
          </a:r>
          <a:endParaRPr lang="es-CL" dirty="0"/>
        </a:p>
      </dgm:t>
    </dgm:pt>
    <dgm:pt modelId="{E5ABD10A-A953-469F-B250-0ECF39C8C9DD}" type="parTrans" cxnId="{721D5C7E-D4F1-4F44-A214-B8A5FC820A82}">
      <dgm:prSet/>
      <dgm:spPr/>
      <dgm:t>
        <a:bodyPr/>
        <a:lstStyle/>
        <a:p>
          <a:endParaRPr lang="es-CL"/>
        </a:p>
      </dgm:t>
    </dgm:pt>
    <dgm:pt modelId="{3CC69D12-C8AA-4BA6-A14F-09E4061DED92}" type="sibTrans" cxnId="{721D5C7E-D4F1-4F44-A214-B8A5FC820A82}">
      <dgm:prSet/>
      <dgm:spPr/>
      <dgm:t>
        <a:bodyPr/>
        <a:lstStyle/>
        <a:p>
          <a:endParaRPr lang="es-CL"/>
        </a:p>
      </dgm:t>
    </dgm:pt>
    <dgm:pt modelId="{03DAD74F-0067-48C9-8F06-3649FA5D5B72}">
      <dgm:prSet phldrT="[Texto]"/>
      <dgm:spPr/>
      <dgm:t>
        <a:bodyPr/>
        <a:lstStyle/>
        <a:p>
          <a:r>
            <a:rPr lang="es-ES" dirty="0" smtClean="0"/>
            <a:t>Procesos</a:t>
          </a:r>
          <a:endParaRPr lang="es-CL" dirty="0"/>
        </a:p>
      </dgm:t>
    </dgm:pt>
    <dgm:pt modelId="{6A67A058-7664-45D4-9549-73BE04B9DCBA}" type="parTrans" cxnId="{6D2066B6-D5D1-4653-AA61-38B30DD95F5F}">
      <dgm:prSet/>
      <dgm:spPr/>
      <dgm:t>
        <a:bodyPr/>
        <a:lstStyle/>
        <a:p>
          <a:endParaRPr lang="es-CL"/>
        </a:p>
      </dgm:t>
    </dgm:pt>
    <dgm:pt modelId="{DF799002-6D46-4D38-928C-3B2D42927AFF}" type="sibTrans" cxnId="{6D2066B6-D5D1-4653-AA61-38B30DD95F5F}">
      <dgm:prSet/>
      <dgm:spPr/>
      <dgm:t>
        <a:bodyPr/>
        <a:lstStyle/>
        <a:p>
          <a:endParaRPr lang="es-CL"/>
        </a:p>
      </dgm:t>
    </dgm:pt>
    <dgm:pt modelId="{66D15694-8852-4227-BAAF-6941CC582FFA}">
      <dgm:prSet phldrT="[Texto]"/>
      <dgm:spPr/>
      <dgm:t>
        <a:bodyPr/>
        <a:lstStyle/>
        <a:p>
          <a:r>
            <a:rPr lang="es-ES" dirty="0" smtClean="0"/>
            <a:t>Lectura </a:t>
          </a:r>
          <a:endParaRPr lang="es-CL" dirty="0"/>
        </a:p>
      </dgm:t>
    </dgm:pt>
    <dgm:pt modelId="{94D03970-786E-4D3A-8A89-C58B9F20ADE2}" type="parTrans" cxnId="{5D074AD9-B1A1-452A-B034-A99969C102EF}">
      <dgm:prSet/>
      <dgm:spPr/>
      <dgm:t>
        <a:bodyPr/>
        <a:lstStyle/>
        <a:p>
          <a:endParaRPr lang="es-CL"/>
        </a:p>
      </dgm:t>
    </dgm:pt>
    <dgm:pt modelId="{865847C4-B91D-4B79-A0ED-8A552838233D}" type="sibTrans" cxnId="{5D074AD9-B1A1-452A-B034-A99969C102EF}">
      <dgm:prSet/>
      <dgm:spPr/>
      <dgm:t>
        <a:bodyPr/>
        <a:lstStyle/>
        <a:p>
          <a:endParaRPr lang="es-CL"/>
        </a:p>
      </dgm:t>
    </dgm:pt>
    <dgm:pt modelId="{7F232757-90D2-46BB-823F-02B3FE49B132}">
      <dgm:prSet phldrT="[Texto]"/>
      <dgm:spPr/>
      <dgm:t>
        <a:bodyPr/>
        <a:lstStyle/>
        <a:p>
          <a:r>
            <a:rPr lang="es-ES" dirty="0" smtClean="0"/>
            <a:t>Escritura</a:t>
          </a:r>
          <a:endParaRPr lang="es-CL" dirty="0"/>
        </a:p>
      </dgm:t>
    </dgm:pt>
    <dgm:pt modelId="{67D69504-719E-4028-8C13-A5674BE0089D}" type="parTrans" cxnId="{31D00836-234D-44AD-8C1E-FB905784B616}">
      <dgm:prSet/>
      <dgm:spPr/>
      <dgm:t>
        <a:bodyPr/>
        <a:lstStyle/>
        <a:p>
          <a:endParaRPr lang="es-CL"/>
        </a:p>
      </dgm:t>
    </dgm:pt>
    <dgm:pt modelId="{0C3B1D11-0EDB-449E-8220-D5487D46E516}" type="sibTrans" cxnId="{31D00836-234D-44AD-8C1E-FB905784B616}">
      <dgm:prSet/>
      <dgm:spPr/>
      <dgm:t>
        <a:bodyPr/>
        <a:lstStyle/>
        <a:p>
          <a:endParaRPr lang="es-CL"/>
        </a:p>
      </dgm:t>
    </dgm:pt>
    <dgm:pt modelId="{6B182103-59F1-4F32-B478-FAB2CFC33DF9}">
      <dgm:prSet phldrT="[Texto]"/>
      <dgm:spPr/>
      <dgm:t>
        <a:bodyPr/>
        <a:lstStyle/>
        <a:p>
          <a:r>
            <a:rPr lang="es-ES" dirty="0" smtClean="0"/>
            <a:t>Temas</a:t>
          </a:r>
          <a:endParaRPr lang="es-CL" dirty="0"/>
        </a:p>
      </dgm:t>
    </dgm:pt>
    <dgm:pt modelId="{09B5B0DD-31E3-48FE-B8A7-31BB354006EB}" type="parTrans" cxnId="{F934C020-A257-4FD4-BABD-C8C4C5737D98}">
      <dgm:prSet/>
      <dgm:spPr/>
      <dgm:t>
        <a:bodyPr/>
        <a:lstStyle/>
        <a:p>
          <a:endParaRPr lang="es-CL"/>
        </a:p>
      </dgm:t>
    </dgm:pt>
    <dgm:pt modelId="{4BE35203-5666-4F04-A49A-A229FBF304FA}" type="sibTrans" cxnId="{F934C020-A257-4FD4-BABD-C8C4C5737D98}">
      <dgm:prSet/>
      <dgm:spPr/>
      <dgm:t>
        <a:bodyPr/>
        <a:lstStyle/>
        <a:p>
          <a:endParaRPr lang="es-CL"/>
        </a:p>
      </dgm:t>
    </dgm:pt>
    <dgm:pt modelId="{CF0D8A9C-1C51-4A6A-9762-925237A22069}">
      <dgm:prSet phldrT="[Texto]"/>
      <dgm:spPr/>
      <dgm:t>
        <a:bodyPr/>
        <a:lstStyle/>
        <a:p>
          <a:r>
            <a:rPr lang="es-ES" dirty="0" smtClean="0"/>
            <a:t>Textos Literarios </a:t>
          </a:r>
          <a:endParaRPr lang="es-CL" dirty="0"/>
        </a:p>
      </dgm:t>
    </dgm:pt>
    <dgm:pt modelId="{3F30DA19-537B-412D-BB46-0D5F50A3E9CF}" type="parTrans" cxnId="{926AEC2B-CAA0-44D2-A8E2-E23256367FFB}">
      <dgm:prSet/>
      <dgm:spPr/>
      <dgm:t>
        <a:bodyPr/>
        <a:lstStyle/>
        <a:p>
          <a:endParaRPr lang="es-CL"/>
        </a:p>
      </dgm:t>
    </dgm:pt>
    <dgm:pt modelId="{5965652F-8F45-426C-9D87-7AA74A884A68}" type="sibTrans" cxnId="{926AEC2B-CAA0-44D2-A8E2-E23256367FFB}">
      <dgm:prSet/>
      <dgm:spPr/>
      <dgm:t>
        <a:bodyPr/>
        <a:lstStyle/>
        <a:p>
          <a:endParaRPr lang="es-CL"/>
        </a:p>
      </dgm:t>
    </dgm:pt>
    <dgm:pt modelId="{A34AB935-B869-4195-890A-60B4AA9C4637}">
      <dgm:prSet phldrT="[Texto]"/>
      <dgm:spPr/>
      <dgm:t>
        <a:bodyPr/>
        <a:lstStyle/>
        <a:p>
          <a:r>
            <a:rPr lang="es-ES" dirty="0" smtClean="0"/>
            <a:t>Medios de Comunicación</a:t>
          </a:r>
          <a:endParaRPr lang="es-CL" dirty="0"/>
        </a:p>
      </dgm:t>
    </dgm:pt>
    <dgm:pt modelId="{EB649084-525B-41FB-92A3-CB95B652EBD9}" type="parTrans" cxnId="{6F6CD442-8BD4-449F-A2C3-8B20AAE31FF7}">
      <dgm:prSet/>
      <dgm:spPr/>
      <dgm:t>
        <a:bodyPr/>
        <a:lstStyle/>
        <a:p>
          <a:endParaRPr lang="es-CL"/>
        </a:p>
      </dgm:t>
    </dgm:pt>
    <dgm:pt modelId="{0F3A6689-ACA0-465A-B869-BDD39DDBB3BD}" type="sibTrans" cxnId="{6F6CD442-8BD4-449F-A2C3-8B20AAE31FF7}">
      <dgm:prSet/>
      <dgm:spPr/>
      <dgm:t>
        <a:bodyPr/>
        <a:lstStyle/>
        <a:p>
          <a:endParaRPr lang="es-CL"/>
        </a:p>
      </dgm:t>
    </dgm:pt>
    <dgm:pt modelId="{03C5CADC-9FE6-40B2-B781-BA96C7A1E053}">
      <dgm:prSet phldrT="[Texto]"/>
      <dgm:spPr/>
      <dgm:t>
        <a:bodyPr/>
        <a:lstStyle/>
        <a:p>
          <a:r>
            <a:rPr lang="es-ES" dirty="0" smtClean="0"/>
            <a:t>Textos No      Literarios</a:t>
          </a:r>
          <a:endParaRPr lang="es-CL" dirty="0"/>
        </a:p>
      </dgm:t>
    </dgm:pt>
    <dgm:pt modelId="{7584BAAA-B0F2-463E-BF28-8C848AA10D3A}" type="parTrans" cxnId="{A5D39A1F-52CD-4C87-A6A1-39D0F0CEBC1C}">
      <dgm:prSet/>
      <dgm:spPr/>
      <dgm:t>
        <a:bodyPr/>
        <a:lstStyle/>
        <a:p>
          <a:endParaRPr lang="es-CL"/>
        </a:p>
      </dgm:t>
    </dgm:pt>
    <dgm:pt modelId="{CD3888DC-165E-422B-BCC0-93DA99FDA66E}" type="sibTrans" cxnId="{A5D39A1F-52CD-4C87-A6A1-39D0F0CEBC1C}">
      <dgm:prSet/>
      <dgm:spPr/>
      <dgm:t>
        <a:bodyPr/>
        <a:lstStyle/>
        <a:p>
          <a:endParaRPr lang="es-CL"/>
        </a:p>
      </dgm:t>
    </dgm:pt>
    <dgm:pt modelId="{5ADDE93F-17E9-410B-A455-65B940FDD5D4}" type="pres">
      <dgm:prSet presAssocID="{760B95A8-A840-4E90-AD31-C8DF74963A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C80CC273-68B1-4CEC-B105-51C165163199}" type="pres">
      <dgm:prSet presAssocID="{86064185-E558-412A-B15F-5679C1E149C5}" presName="vertOne" presStyleCnt="0"/>
      <dgm:spPr/>
    </dgm:pt>
    <dgm:pt modelId="{810B54BE-B601-44A6-842C-96CF78FD13F8}" type="pres">
      <dgm:prSet presAssocID="{86064185-E558-412A-B15F-5679C1E149C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07F5B0E-15F4-484E-BCBA-A59499EB6C2D}" type="pres">
      <dgm:prSet presAssocID="{86064185-E558-412A-B15F-5679C1E149C5}" presName="parTransOne" presStyleCnt="0"/>
      <dgm:spPr/>
    </dgm:pt>
    <dgm:pt modelId="{E7DD8BB9-8732-4B06-BC13-987AD4AF22B0}" type="pres">
      <dgm:prSet presAssocID="{86064185-E558-412A-B15F-5679C1E149C5}" presName="horzOne" presStyleCnt="0"/>
      <dgm:spPr/>
    </dgm:pt>
    <dgm:pt modelId="{199FDC17-CD9B-4BCB-96C9-0C25139C1DDB}" type="pres">
      <dgm:prSet presAssocID="{03DAD74F-0067-48C9-8F06-3649FA5D5B72}" presName="vertTwo" presStyleCnt="0"/>
      <dgm:spPr/>
    </dgm:pt>
    <dgm:pt modelId="{9C6E085D-15EA-4E72-9F58-E6D440D007E7}" type="pres">
      <dgm:prSet presAssocID="{03DAD74F-0067-48C9-8F06-3649FA5D5B7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F2577A7-EAD2-448D-A5B6-A30109164E19}" type="pres">
      <dgm:prSet presAssocID="{03DAD74F-0067-48C9-8F06-3649FA5D5B72}" presName="parTransTwo" presStyleCnt="0"/>
      <dgm:spPr/>
    </dgm:pt>
    <dgm:pt modelId="{C54A5B5F-F86C-436C-B215-41EE49DF4054}" type="pres">
      <dgm:prSet presAssocID="{03DAD74F-0067-48C9-8F06-3649FA5D5B72}" presName="horzTwo" presStyleCnt="0"/>
      <dgm:spPr/>
    </dgm:pt>
    <dgm:pt modelId="{821B78B7-3E4F-4A80-910D-E26BB8DB6291}" type="pres">
      <dgm:prSet presAssocID="{66D15694-8852-4227-BAAF-6941CC582FFA}" presName="vertThree" presStyleCnt="0"/>
      <dgm:spPr/>
    </dgm:pt>
    <dgm:pt modelId="{C6DDD0B3-E0CB-4F08-8E4E-0EF21E7E0E08}" type="pres">
      <dgm:prSet presAssocID="{66D15694-8852-4227-BAAF-6941CC582FFA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FF610D2-924F-416B-BF58-9F2C46B059B0}" type="pres">
      <dgm:prSet presAssocID="{66D15694-8852-4227-BAAF-6941CC582FFA}" presName="horzThree" presStyleCnt="0"/>
      <dgm:spPr/>
    </dgm:pt>
    <dgm:pt modelId="{93D3B60C-B2D3-485B-91E8-9D6A1945BEFA}" type="pres">
      <dgm:prSet presAssocID="{865847C4-B91D-4B79-A0ED-8A552838233D}" presName="sibSpaceThree" presStyleCnt="0"/>
      <dgm:spPr/>
    </dgm:pt>
    <dgm:pt modelId="{249CA302-94D4-4FFE-ABE0-73F48DE6DAF8}" type="pres">
      <dgm:prSet presAssocID="{7F232757-90D2-46BB-823F-02B3FE49B132}" presName="vertThree" presStyleCnt="0"/>
      <dgm:spPr/>
    </dgm:pt>
    <dgm:pt modelId="{CA4B3B5D-93A9-476C-A18D-FEF172A510B2}" type="pres">
      <dgm:prSet presAssocID="{7F232757-90D2-46BB-823F-02B3FE49B13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559887A-A055-4DE0-A5B5-0CB4A5593E4C}" type="pres">
      <dgm:prSet presAssocID="{7F232757-90D2-46BB-823F-02B3FE49B132}" presName="horzThree" presStyleCnt="0"/>
      <dgm:spPr/>
    </dgm:pt>
    <dgm:pt modelId="{E84340F8-160F-4DBD-A6E1-D530ACE0DFA1}" type="pres">
      <dgm:prSet presAssocID="{DF799002-6D46-4D38-928C-3B2D42927AFF}" presName="sibSpaceTwo" presStyleCnt="0"/>
      <dgm:spPr/>
    </dgm:pt>
    <dgm:pt modelId="{A166B00F-0222-413A-8412-9C673A6A5F95}" type="pres">
      <dgm:prSet presAssocID="{6B182103-59F1-4F32-B478-FAB2CFC33DF9}" presName="vertTwo" presStyleCnt="0"/>
      <dgm:spPr/>
    </dgm:pt>
    <dgm:pt modelId="{C8369929-3D4C-4EB8-B340-E67A51D862A1}" type="pres">
      <dgm:prSet presAssocID="{6B182103-59F1-4F32-B478-FAB2CFC33DF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F9C7DD4-5FA7-4044-9EE9-FE758239311F}" type="pres">
      <dgm:prSet presAssocID="{6B182103-59F1-4F32-B478-FAB2CFC33DF9}" presName="parTransTwo" presStyleCnt="0"/>
      <dgm:spPr/>
    </dgm:pt>
    <dgm:pt modelId="{2883E2FE-99C2-4FF5-964B-6C834788D42A}" type="pres">
      <dgm:prSet presAssocID="{6B182103-59F1-4F32-B478-FAB2CFC33DF9}" presName="horzTwo" presStyleCnt="0"/>
      <dgm:spPr/>
    </dgm:pt>
    <dgm:pt modelId="{98E8632C-2A33-4B3F-90CF-1B87083D7859}" type="pres">
      <dgm:prSet presAssocID="{CF0D8A9C-1C51-4A6A-9762-925237A22069}" presName="vertThree" presStyleCnt="0"/>
      <dgm:spPr/>
    </dgm:pt>
    <dgm:pt modelId="{8C4FB900-3DD3-48F7-9130-37B2D85B6C36}" type="pres">
      <dgm:prSet presAssocID="{CF0D8A9C-1C51-4A6A-9762-925237A22069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361B189-22BD-4E6A-AE9A-E1B2A69B9AF4}" type="pres">
      <dgm:prSet presAssocID="{CF0D8A9C-1C51-4A6A-9762-925237A22069}" presName="horzThree" presStyleCnt="0"/>
      <dgm:spPr/>
    </dgm:pt>
    <dgm:pt modelId="{0DB0B74D-9530-42AD-9725-75A732EA96FE}" type="pres">
      <dgm:prSet presAssocID="{5965652F-8F45-426C-9D87-7AA74A884A68}" presName="sibSpaceThree" presStyleCnt="0"/>
      <dgm:spPr/>
    </dgm:pt>
    <dgm:pt modelId="{2DE923F8-124D-4416-B7E2-368D04DE8149}" type="pres">
      <dgm:prSet presAssocID="{03C5CADC-9FE6-40B2-B781-BA96C7A1E053}" presName="vertThree" presStyleCnt="0"/>
      <dgm:spPr/>
    </dgm:pt>
    <dgm:pt modelId="{4BA3ACA9-4C68-4467-9516-B95953C2CA95}" type="pres">
      <dgm:prSet presAssocID="{03C5CADC-9FE6-40B2-B781-BA96C7A1E053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92A6839-9419-4E15-ABED-59B4E9E2190D}" type="pres">
      <dgm:prSet presAssocID="{03C5CADC-9FE6-40B2-B781-BA96C7A1E053}" presName="horzThree" presStyleCnt="0"/>
      <dgm:spPr/>
    </dgm:pt>
    <dgm:pt modelId="{B026F53A-6313-4495-84E9-64053C0D70B7}" type="pres">
      <dgm:prSet presAssocID="{CD3888DC-165E-422B-BCC0-93DA99FDA66E}" presName="sibSpaceThree" presStyleCnt="0"/>
      <dgm:spPr/>
    </dgm:pt>
    <dgm:pt modelId="{A6807978-87E8-439B-A2D8-9D262B36DB2B}" type="pres">
      <dgm:prSet presAssocID="{A34AB935-B869-4195-890A-60B4AA9C4637}" presName="vertThree" presStyleCnt="0"/>
      <dgm:spPr/>
    </dgm:pt>
    <dgm:pt modelId="{2C3DD644-1452-4064-BF87-3F41F618DDE9}" type="pres">
      <dgm:prSet presAssocID="{A34AB935-B869-4195-890A-60B4AA9C4637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D11750A-95DD-4FF2-B7A2-11E2138A1437}" type="pres">
      <dgm:prSet presAssocID="{A34AB935-B869-4195-890A-60B4AA9C4637}" presName="horzThree" presStyleCnt="0"/>
      <dgm:spPr/>
    </dgm:pt>
  </dgm:ptLst>
  <dgm:cxnLst>
    <dgm:cxn modelId="{EC31CD4F-B5A0-418B-A87E-1040189B459F}" type="presOf" srcId="{A34AB935-B869-4195-890A-60B4AA9C4637}" destId="{2C3DD644-1452-4064-BF87-3F41F618DDE9}" srcOrd="0" destOrd="0" presId="urn:microsoft.com/office/officeart/2005/8/layout/hierarchy4"/>
    <dgm:cxn modelId="{5D074AD9-B1A1-452A-B034-A99969C102EF}" srcId="{03DAD74F-0067-48C9-8F06-3649FA5D5B72}" destId="{66D15694-8852-4227-BAAF-6941CC582FFA}" srcOrd="0" destOrd="0" parTransId="{94D03970-786E-4D3A-8A89-C58B9F20ADE2}" sibTransId="{865847C4-B91D-4B79-A0ED-8A552838233D}"/>
    <dgm:cxn modelId="{7D67C0B3-3186-482C-A38E-02FA4E99DE4B}" type="presOf" srcId="{86064185-E558-412A-B15F-5679C1E149C5}" destId="{810B54BE-B601-44A6-842C-96CF78FD13F8}" srcOrd="0" destOrd="0" presId="urn:microsoft.com/office/officeart/2005/8/layout/hierarchy4"/>
    <dgm:cxn modelId="{926AEC2B-CAA0-44D2-A8E2-E23256367FFB}" srcId="{6B182103-59F1-4F32-B478-FAB2CFC33DF9}" destId="{CF0D8A9C-1C51-4A6A-9762-925237A22069}" srcOrd="0" destOrd="0" parTransId="{3F30DA19-537B-412D-BB46-0D5F50A3E9CF}" sibTransId="{5965652F-8F45-426C-9D87-7AA74A884A68}"/>
    <dgm:cxn modelId="{79EB63B7-59F4-4EF2-BE33-6748345502B5}" type="presOf" srcId="{760B95A8-A840-4E90-AD31-C8DF74963A4F}" destId="{5ADDE93F-17E9-410B-A455-65B940FDD5D4}" srcOrd="0" destOrd="0" presId="urn:microsoft.com/office/officeart/2005/8/layout/hierarchy4"/>
    <dgm:cxn modelId="{F934C020-A257-4FD4-BABD-C8C4C5737D98}" srcId="{86064185-E558-412A-B15F-5679C1E149C5}" destId="{6B182103-59F1-4F32-B478-FAB2CFC33DF9}" srcOrd="1" destOrd="0" parTransId="{09B5B0DD-31E3-48FE-B8A7-31BB354006EB}" sibTransId="{4BE35203-5666-4F04-A49A-A229FBF304FA}"/>
    <dgm:cxn modelId="{813C001F-D747-4A37-A9DE-2B819ABDDAAF}" type="presOf" srcId="{7F232757-90D2-46BB-823F-02B3FE49B132}" destId="{CA4B3B5D-93A9-476C-A18D-FEF172A510B2}" srcOrd="0" destOrd="0" presId="urn:microsoft.com/office/officeart/2005/8/layout/hierarchy4"/>
    <dgm:cxn modelId="{A5D39A1F-52CD-4C87-A6A1-39D0F0CEBC1C}" srcId="{6B182103-59F1-4F32-B478-FAB2CFC33DF9}" destId="{03C5CADC-9FE6-40B2-B781-BA96C7A1E053}" srcOrd="1" destOrd="0" parTransId="{7584BAAA-B0F2-463E-BF28-8C848AA10D3A}" sibTransId="{CD3888DC-165E-422B-BCC0-93DA99FDA66E}"/>
    <dgm:cxn modelId="{31D00836-234D-44AD-8C1E-FB905784B616}" srcId="{03DAD74F-0067-48C9-8F06-3649FA5D5B72}" destId="{7F232757-90D2-46BB-823F-02B3FE49B132}" srcOrd="1" destOrd="0" parTransId="{67D69504-719E-4028-8C13-A5674BE0089D}" sibTransId="{0C3B1D11-0EDB-449E-8220-D5487D46E516}"/>
    <dgm:cxn modelId="{6F6CD442-8BD4-449F-A2C3-8B20AAE31FF7}" srcId="{6B182103-59F1-4F32-B478-FAB2CFC33DF9}" destId="{A34AB935-B869-4195-890A-60B4AA9C4637}" srcOrd="2" destOrd="0" parTransId="{EB649084-525B-41FB-92A3-CB95B652EBD9}" sibTransId="{0F3A6689-ACA0-465A-B869-BDD39DDBB3BD}"/>
    <dgm:cxn modelId="{86F7998F-BDD3-4A49-B265-61A812FD56EA}" type="presOf" srcId="{66D15694-8852-4227-BAAF-6941CC582FFA}" destId="{C6DDD0B3-E0CB-4F08-8E4E-0EF21E7E0E08}" srcOrd="0" destOrd="0" presId="urn:microsoft.com/office/officeart/2005/8/layout/hierarchy4"/>
    <dgm:cxn modelId="{FE47AD18-EC66-4259-953C-9479929F4EE2}" type="presOf" srcId="{03C5CADC-9FE6-40B2-B781-BA96C7A1E053}" destId="{4BA3ACA9-4C68-4467-9516-B95953C2CA95}" srcOrd="0" destOrd="0" presId="urn:microsoft.com/office/officeart/2005/8/layout/hierarchy4"/>
    <dgm:cxn modelId="{C4EC4CB8-7DB7-435C-A492-CF5D5AAEA09A}" type="presOf" srcId="{6B182103-59F1-4F32-B478-FAB2CFC33DF9}" destId="{C8369929-3D4C-4EB8-B340-E67A51D862A1}" srcOrd="0" destOrd="0" presId="urn:microsoft.com/office/officeart/2005/8/layout/hierarchy4"/>
    <dgm:cxn modelId="{6D2066B6-D5D1-4653-AA61-38B30DD95F5F}" srcId="{86064185-E558-412A-B15F-5679C1E149C5}" destId="{03DAD74F-0067-48C9-8F06-3649FA5D5B72}" srcOrd="0" destOrd="0" parTransId="{6A67A058-7664-45D4-9549-73BE04B9DCBA}" sibTransId="{DF799002-6D46-4D38-928C-3B2D42927AFF}"/>
    <dgm:cxn modelId="{721D5C7E-D4F1-4F44-A214-B8A5FC820A82}" srcId="{760B95A8-A840-4E90-AD31-C8DF74963A4F}" destId="{86064185-E558-412A-B15F-5679C1E149C5}" srcOrd="0" destOrd="0" parTransId="{E5ABD10A-A953-469F-B250-0ECF39C8C9DD}" sibTransId="{3CC69D12-C8AA-4BA6-A14F-09E4061DED92}"/>
    <dgm:cxn modelId="{BBF0ABF4-C0F9-4ADE-86A9-19A565B891D8}" type="presOf" srcId="{CF0D8A9C-1C51-4A6A-9762-925237A22069}" destId="{8C4FB900-3DD3-48F7-9130-37B2D85B6C36}" srcOrd="0" destOrd="0" presId="urn:microsoft.com/office/officeart/2005/8/layout/hierarchy4"/>
    <dgm:cxn modelId="{7BF30F52-999D-404D-8850-2B297FE98856}" type="presOf" srcId="{03DAD74F-0067-48C9-8F06-3649FA5D5B72}" destId="{9C6E085D-15EA-4E72-9F58-E6D440D007E7}" srcOrd="0" destOrd="0" presId="urn:microsoft.com/office/officeart/2005/8/layout/hierarchy4"/>
    <dgm:cxn modelId="{8BF24B33-B726-4D5A-8D4D-45F5B24302D2}" type="presParOf" srcId="{5ADDE93F-17E9-410B-A455-65B940FDD5D4}" destId="{C80CC273-68B1-4CEC-B105-51C165163199}" srcOrd="0" destOrd="0" presId="urn:microsoft.com/office/officeart/2005/8/layout/hierarchy4"/>
    <dgm:cxn modelId="{D883075E-7140-45D3-B349-45B6C803AA64}" type="presParOf" srcId="{C80CC273-68B1-4CEC-B105-51C165163199}" destId="{810B54BE-B601-44A6-842C-96CF78FD13F8}" srcOrd="0" destOrd="0" presId="urn:microsoft.com/office/officeart/2005/8/layout/hierarchy4"/>
    <dgm:cxn modelId="{22238EE9-3D46-49A8-A9BC-44BBCE6B1333}" type="presParOf" srcId="{C80CC273-68B1-4CEC-B105-51C165163199}" destId="{007F5B0E-15F4-484E-BCBA-A59499EB6C2D}" srcOrd="1" destOrd="0" presId="urn:microsoft.com/office/officeart/2005/8/layout/hierarchy4"/>
    <dgm:cxn modelId="{04B3C27E-CFDB-4504-9968-1E6F57D54E56}" type="presParOf" srcId="{C80CC273-68B1-4CEC-B105-51C165163199}" destId="{E7DD8BB9-8732-4B06-BC13-987AD4AF22B0}" srcOrd="2" destOrd="0" presId="urn:microsoft.com/office/officeart/2005/8/layout/hierarchy4"/>
    <dgm:cxn modelId="{312A0F65-7B93-4FC3-BA2E-38F4FEA0DBF6}" type="presParOf" srcId="{E7DD8BB9-8732-4B06-BC13-987AD4AF22B0}" destId="{199FDC17-CD9B-4BCB-96C9-0C25139C1DDB}" srcOrd="0" destOrd="0" presId="urn:microsoft.com/office/officeart/2005/8/layout/hierarchy4"/>
    <dgm:cxn modelId="{87133102-9EB7-4229-B8D6-ABDEDAE41CB9}" type="presParOf" srcId="{199FDC17-CD9B-4BCB-96C9-0C25139C1DDB}" destId="{9C6E085D-15EA-4E72-9F58-E6D440D007E7}" srcOrd="0" destOrd="0" presId="urn:microsoft.com/office/officeart/2005/8/layout/hierarchy4"/>
    <dgm:cxn modelId="{53D6A27A-F2EF-498A-ADE2-213CCB51F071}" type="presParOf" srcId="{199FDC17-CD9B-4BCB-96C9-0C25139C1DDB}" destId="{3F2577A7-EAD2-448D-A5B6-A30109164E19}" srcOrd="1" destOrd="0" presId="urn:microsoft.com/office/officeart/2005/8/layout/hierarchy4"/>
    <dgm:cxn modelId="{199E16F7-05BB-447D-A252-2AC6EE9B9F1C}" type="presParOf" srcId="{199FDC17-CD9B-4BCB-96C9-0C25139C1DDB}" destId="{C54A5B5F-F86C-436C-B215-41EE49DF4054}" srcOrd="2" destOrd="0" presId="urn:microsoft.com/office/officeart/2005/8/layout/hierarchy4"/>
    <dgm:cxn modelId="{614C5C0A-08D8-4975-B6C1-56E7A92174B8}" type="presParOf" srcId="{C54A5B5F-F86C-436C-B215-41EE49DF4054}" destId="{821B78B7-3E4F-4A80-910D-E26BB8DB6291}" srcOrd="0" destOrd="0" presId="urn:microsoft.com/office/officeart/2005/8/layout/hierarchy4"/>
    <dgm:cxn modelId="{45BBA567-F685-4F49-B417-B7D98D2C90A2}" type="presParOf" srcId="{821B78B7-3E4F-4A80-910D-E26BB8DB6291}" destId="{C6DDD0B3-E0CB-4F08-8E4E-0EF21E7E0E08}" srcOrd="0" destOrd="0" presId="urn:microsoft.com/office/officeart/2005/8/layout/hierarchy4"/>
    <dgm:cxn modelId="{0EAA326E-0AA8-4F8B-B577-487DD89C5039}" type="presParOf" srcId="{821B78B7-3E4F-4A80-910D-E26BB8DB6291}" destId="{3FF610D2-924F-416B-BF58-9F2C46B059B0}" srcOrd="1" destOrd="0" presId="urn:microsoft.com/office/officeart/2005/8/layout/hierarchy4"/>
    <dgm:cxn modelId="{60D5392E-924C-4436-95F4-E89EEA5D2DB8}" type="presParOf" srcId="{C54A5B5F-F86C-436C-B215-41EE49DF4054}" destId="{93D3B60C-B2D3-485B-91E8-9D6A1945BEFA}" srcOrd="1" destOrd="0" presId="urn:microsoft.com/office/officeart/2005/8/layout/hierarchy4"/>
    <dgm:cxn modelId="{CE1A3EB9-2008-4D58-808A-357B1A374517}" type="presParOf" srcId="{C54A5B5F-F86C-436C-B215-41EE49DF4054}" destId="{249CA302-94D4-4FFE-ABE0-73F48DE6DAF8}" srcOrd="2" destOrd="0" presId="urn:microsoft.com/office/officeart/2005/8/layout/hierarchy4"/>
    <dgm:cxn modelId="{311F2204-06B6-4A14-8E7F-38BCE3324F9D}" type="presParOf" srcId="{249CA302-94D4-4FFE-ABE0-73F48DE6DAF8}" destId="{CA4B3B5D-93A9-476C-A18D-FEF172A510B2}" srcOrd="0" destOrd="0" presId="urn:microsoft.com/office/officeart/2005/8/layout/hierarchy4"/>
    <dgm:cxn modelId="{F494F201-7691-4290-83A1-019B173D58B0}" type="presParOf" srcId="{249CA302-94D4-4FFE-ABE0-73F48DE6DAF8}" destId="{8559887A-A055-4DE0-A5B5-0CB4A5593E4C}" srcOrd="1" destOrd="0" presId="urn:microsoft.com/office/officeart/2005/8/layout/hierarchy4"/>
    <dgm:cxn modelId="{62BB6F33-CA53-4190-BA03-AA18968EADF1}" type="presParOf" srcId="{E7DD8BB9-8732-4B06-BC13-987AD4AF22B0}" destId="{E84340F8-160F-4DBD-A6E1-D530ACE0DFA1}" srcOrd="1" destOrd="0" presId="urn:microsoft.com/office/officeart/2005/8/layout/hierarchy4"/>
    <dgm:cxn modelId="{76CB9D1F-CF84-4B3D-9EDC-63CDDB33F11F}" type="presParOf" srcId="{E7DD8BB9-8732-4B06-BC13-987AD4AF22B0}" destId="{A166B00F-0222-413A-8412-9C673A6A5F95}" srcOrd="2" destOrd="0" presId="urn:microsoft.com/office/officeart/2005/8/layout/hierarchy4"/>
    <dgm:cxn modelId="{1695371A-819E-42CC-A110-6964288817C6}" type="presParOf" srcId="{A166B00F-0222-413A-8412-9C673A6A5F95}" destId="{C8369929-3D4C-4EB8-B340-E67A51D862A1}" srcOrd="0" destOrd="0" presId="urn:microsoft.com/office/officeart/2005/8/layout/hierarchy4"/>
    <dgm:cxn modelId="{1B4DFCD6-D9C7-4CDA-A03B-4696EA677805}" type="presParOf" srcId="{A166B00F-0222-413A-8412-9C673A6A5F95}" destId="{1F9C7DD4-5FA7-4044-9EE9-FE758239311F}" srcOrd="1" destOrd="0" presId="urn:microsoft.com/office/officeart/2005/8/layout/hierarchy4"/>
    <dgm:cxn modelId="{360B6EA5-F07D-4AA6-A345-B86AA716C2ED}" type="presParOf" srcId="{A166B00F-0222-413A-8412-9C673A6A5F95}" destId="{2883E2FE-99C2-4FF5-964B-6C834788D42A}" srcOrd="2" destOrd="0" presId="urn:microsoft.com/office/officeart/2005/8/layout/hierarchy4"/>
    <dgm:cxn modelId="{E476FB6A-2498-4110-B1C3-CB73F624A8A0}" type="presParOf" srcId="{2883E2FE-99C2-4FF5-964B-6C834788D42A}" destId="{98E8632C-2A33-4B3F-90CF-1B87083D7859}" srcOrd="0" destOrd="0" presId="urn:microsoft.com/office/officeart/2005/8/layout/hierarchy4"/>
    <dgm:cxn modelId="{C034EB9F-75A7-453C-A34F-27591275D239}" type="presParOf" srcId="{98E8632C-2A33-4B3F-90CF-1B87083D7859}" destId="{8C4FB900-3DD3-48F7-9130-37B2D85B6C36}" srcOrd="0" destOrd="0" presId="urn:microsoft.com/office/officeart/2005/8/layout/hierarchy4"/>
    <dgm:cxn modelId="{51263CBC-C582-43AD-B6DF-ABF35A456861}" type="presParOf" srcId="{98E8632C-2A33-4B3F-90CF-1B87083D7859}" destId="{D361B189-22BD-4E6A-AE9A-E1B2A69B9AF4}" srcOrd="1" destOrd="0" presId="urn:microsoft.com/office/officeart/2005/8/layout/hierarchy4"/>
    <dgm:cxn modelId="{E10C0070-BD3D-4C8E-9F3D-4F70CB802938}" type="presParOf" srcId="{2883E2FE-99C2-4FF5-964B-6C834788D42A}" destId="{0DB0B74D-9530-42AD-9725-75A732EA96FE}" srcOrd="1" destOrd="0" presId="urn:microsoft.com/office/officeart/2005/8/layout/hierarchy4"/>
    <dgm:cxn modelId="{E777ABAE-E001-472D-893A-4CD18864192C}" type="presParOf" srcId="{2883E2FE-99C2-4FF5-964B-6C834788D42A}" destId="{2DE923F8-124D-4416-B7E2-368D04DE8149}" srcOrd="2" destOrd="0" presId="urn:microsoft.com/office/officeart/2005/8/layout/hierarchy4"/>
    <dgm:cxn modelId="{CF9FEE04-93E5-486C-9DA5-75870DC771BD}" type="presParOf" srcId="{2DE923F8-124D-4416-B7E2-368D04DE8149}" destId="{4BA3ACA9-4C68-4467-9516-B95953C2CA95}" srcOrd="0" destOrd="0" presId="urn:microsoft.com/office/officeart/2005/8/layout/hierarchy4"/>
    <dgm:cxn modelId="{9DCD9EC1-9BC5-4BA2-A871-13D3BEA561D3}" type="presParOf" srcId="{2DE923F8-124D-4416-B7E2-368D04DE8149}" destId="{A92A6839-9419-4E15-ABED-59B4E9E2190D}" srcOrd="1" destOrd="0" presId="urn:microsoft.com/office/officeart/2005/8/layout/hierarchy4"/>
    <dgm:cxn modelId="{9F7E586F-D497-4911-B033-60B82633A01F}" type="presParOf" srcId="{2883E2FE-99C2-4FF5-964B-6C834788D42A}" destId="{B026F53A-6313-4495-84E9-64053C0D70B7}" srcOrd="3" destOrd="0" presId="urn:microsoft.com/office/officeart/2005/8/layout/hierarchy4"/>
    <dgm:cxn modelId="{802A1276-0E80-496B-AF5B-AE26C941A879}" type="presParOf" srcId="{2883E2FE-99C2-4FF5-964B-6C834788D42A}" destId="{A6807978-87E8-439B-A2D8-9D262B36DB2B}" srcOrd="4" destOrd="0" presId="urn:microsoft.com/office/officeart/2005/8/layout/hierarchy4"/>
    <dgm:cxn modelId="{4038380A-D594-4432-93CE-D641B6AB84B4}" type="presParOf" srcId="{A6807978-87E8-439B-A2D8-9D262B36DB2B}" destId="{2C3DD644-1452-4064-BF87-3F41F618DDE9}" srcOrd="0" destOrd="0" presId="urn:microsoft.com/office/officeart/2005/8/layout/hierarchy4"/>
    <dgm:cxn modelId="{D74D60F2-FE39-4BD0-A206-146C0AC5202F}" type="presParOf" srcId="{A6807978-87E8-439B-A2D8-9D262B36DB2B}" destId="{AD11750A-95DD-4FF2-B7A2-11E2138A14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B54BE-B601-44A6-842C-96CF78FD13F8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Aspectos a considerar al leer</a:t>
          </a:r>
          <a:endParaRPr lang="es-CL" sz="5200" kern="1200" dirty="0"/>
        </a:p>
      </dsp:txBody>
      <dsp:txXfrm>
        <a:off x="42305" y="42319"/>
        <a:ext cx="8144989" cy="1329431"/>
      </dsp:txXfrm>
    </dsp:sp>
    <dsp:sp modelId="{9C6E085D-15EA-4E72-9F58-E6D440D007E7}">
      <dsp:nvSpPr>
        <dsp:cNvPr id="0" name=""/>
        <dsp:cNvSpPr/>
      </dsp:nvSpPr>
      <dsp:spPr>
        <a:xfrm>
          <a:off x="944" y="1556904"/>
          <a:ext cx="3224757" cy="1412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Procesos</a:t>
          </a:r>
          <a:endParaRPr lang="es-CL" sz="5200" kern="1200" dirty="0"/>
        </a:p>
      </dsp:txBody>
      <dsp:txXfrm>
        <a:off x="42305" y="1598265"/>
        <a:ext cx="3142035" cy="1329431"/>
      </dsp:txXfrm>
    </dsp:sp>
    <dsp:sp modelId="{C6DDD0B3-E0CB-4F08-8E4E-0EF21E7E0E08}">
      <dsp:nvSpPr>
        <dsp:cNvPr id="0" name=""/>
        <dsp:cNvSpPr/>
      </dsp:nvSpPr>
      <dsp:spPr>
        <a:xfrm>
          <a:off x="944" y="3112851"/>
          <a:ext cx="157921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Lectura </a:t>
          </a:r>
          <a:endParaRPr lang="es-CL" sz="1800" kern="1200" dirty="0"/>
        </a:p>
      </dsp:txBody>
      <dsp:txXfrm>
        <a:off x="42305" y="3154212"/>
        <a:ext cx="1496493" cy="1329431"/>
      </dsp:txXfrm>
    </dsp:sp>
    <dsp:sp modelId="{CA4B3B5D-93A9-476C-A18D-FEF172A510B2}">
      <dsp:nvSpPr>
        <dsp:cNvPr id="0" name=""/>
        <dsp:cNvSpPr/>
      </dsp:nvSpPr>
      <dsp:spPr>
        <a:xfrm>
          <a:off x="1646486" y="3112851"/>
          <a:ext cx="157921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Escritura</a:t>
          </a:r>
          <a:endParaRPr lang="es-CL" sz="1800" kern="1200" dirty="0"/>
        </a:p>
      </dsp:txBody>
      <dsp:txXfrm>
        <a:off x="1687847" y="3154212"/>
        <a:ext cx="1496493" cy="1329431"/>
      </dsp:txXfrm>
    </dsp:sp>
    <dsp:sp modelId="{C8369929-3D4C-4EB8-B340-E67A51D862A1}">
      <dsp:nvSpPr>
        <dsp:cNvPr id="0" name=""/>
        <dsp:cNvSpPr/>
      </dsp:nvSpPr>
      <dsp:spPr>
        <a:xfrm>
          <a:off x="3358355" y="1556904"/>
          <a:ext cx="4870299" cy="1412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Temas</a:t>
          </a:r>
          <a:endParaRPr lang="es-CL" sz="5200" kern="1200" dirty="0"/>
        </a:p>
      </dsp:txBody>
      <dsp:txXfrm>
        <a:off x="3399716" y="1598265"/>
        <a:ext cx="4787577" cy="1329431"/>
      </dsp:txXfrm>
    </dsp:sp>
    <dsp:sp modelId="{8C4FB900-3DD3-48F7-9130-37B2D85B6C36}">
      <dsp:nvSpPr>
        <dsp:cNvPr id="0" name=""/>
        <dsp:cNvSpPr/>
      </dsp:nvSpPr>
      <dsp:spPr>
        <a:xfrm>
          <a:off x="3358355" y="3112851"/>
          <a:ext cx="157921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Textos Literarios </a:t>
          </a:r>
          <a:endParaRPr lang="es-CL" sz="1800" kern="1200" dirty="0"/>
        </a:p>
      </dsp:txBody>
      <dsp:txXfrm>
        <a:off x="3399716" y="3154212"/>
        <a:ext cx="1496493" cy="1329431"/>
      </dsp:txXfrm>
    </dsp:sp>
    <dsp:sp modelId="{4BA3ACA9-4C68-4467-9516-B95953C2CA95}">
      <dsp:nvSpPr>
        <dsp:cNvPr id="0" name=""/>
        <dsp:cNvSpPr/>
      </dsp:nvSpPr>
      <dsp:spPr>
        <a:xfrm>
          <a:off x="5003898" y="3112851"/>
          <a:ext cx="157921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Textos No      Literarios</a:t>
          </a:r>
          <a:endParaRPr lang="es-CL" sz="1800" kern="1200" dirty="0"/>
        </a:p>
      </dsp:txBody>
      <dsp:txXfrm>
        <a:off x="5045259" y="3154212"/>
        <a:ext cx="1496493" cy="1329431"/>
      </dsp:txXfrm>
    </dsp:sp>
    <dsp:sp modelId="{2C3DD644-1452-4064-BF87-3F41F618DDE9}">
      <dsp:nvSpPr>
        <dsp:cNvPr id="0" name=""/>
        <dsp:cNvSpPr/>
      </dsp:nvSpPr>
      <dsp:spPr>
        <a:xfrm>
          <a:off x="6649440" y="3112851"/>
          <a:ext cx="157921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Medios de Comunicación</a:t>
          </a:r>
          <a:endParaRPr lang="es-CL" sz="1800" kern="1200" dirty="0"/>
        </a:p>
      </dsp:txBody>
      <dsp:txXfrm>
        <a:off x="6690801" y="3154212"/>
        <a:ext cx="1496493" cy="132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85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21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08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89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585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680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62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06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288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16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0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B2D3-C80D-4423-BDA5-D341748AC29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EA2B-B896-4DBF-BFBF-9715AF05B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60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GNEak6PE4" TargetMode="External"/><Relationship Id="rId2" Type="http://schemas.openxmlformats.org/officeDocument/2006/relationships/hyperlink" Target="https://www.youtube.com/watch?v=eSA0ekcIKjU&amp;t=2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s-ES" b="1" dirty="0" smtClean="0"/>
              <a:t>Comprensión de Textos </a:t>
            </a:r>
            <a:br>
              <a:rPr lang="es-ES" b="1" dirty="0" smtClean="0"/>
            </a:br>
            <a:r>
              <a:rPr lang="es-ES" b="1" dirty="0" smtClean="0"/>
              <a:t>Estrategias y Consejos</a:t>
            </a:r>
            <a:endParaRPr lang="es-CL" b="1" dirty="0"/>
          </a:p>
        </p:txBody>
      </p:sp>
      <p:pic>
        <p:nvPicPr>
          <p:cNvPr id="9218" name="Picture 2" descr="John Travolta rea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5776" b="4901"/>
          <a:stretch/>
        </p:blipFill>
        <p:spPr bwMode="auto">
          <a:xfrm>
            <a:off x="4788024" y="2600908"/>
            <a:ext cx="4133815" cy="36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91247"/>
            <a:ext cx="4324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Imagen 1" descr="Descripción: logo-insignia-new-s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7175"/>
            <a:ext cx="945307" cy="113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7650" y="6031378"/>
            <a:ext cx="447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Prof. Eduardo Tobar</a:t>
            </a:r>
          </a:p>
          <a:p>
            <a:r>
              <a:rPr lang="es-CL" dirty="0" smtClean="0"/>
              <a:t>Programa de Integración Escolar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49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No existen los malos lectores sino los malos hábitos de lectura</a:t>
            </a:r>
            <a:r>
              <a:rPr lang="es-ES" b="1" dirty="0" smtClean="0"/>
              <a:t>.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7811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800" dirty="0"/>
              <a:t>Regula tu velocidad dependiendo el tipo de información leída. Aumenta la velocidad cuando la información no sea tan relevante o ya </a:t>
            </a:r>
            <a:r>
              <a:rPr lang="es-ES" sz="2800" dirty="0" smtClean="0"/>
              <a:t>entiendas </a:t>
            </a:r>
            <a:r>
              <a:rPr lang="es-ES" sz="2800" dirty="0"/>
              <a:t>la idea general. Focaliza en párrafos cuando los argumentos </a:t>
            </a:r>
            <a:r>
              <a:rPr lang="es-ES" sz="2800" dirty="0" smtClean="0"/>
              <a:t>sean duros </a:t>
            </a:r>
            <a:r>
              <a:rPr lang="es-ES" sz="2800" dirty="0"/>
              <a:t>e importantes</a:t>
            </a:r>
            <a:r>
              <a:rPr lang="es-ES" sz="2800" dirty="0" smtClean="0"/>
              <a:t>. </a:t>
            </a:r>
            <a:r>
              <a:rPr lang="es-ES" sz="2800" b="1" u="sng" dirty="0" smtClean="0">
                <a:solidFill>
                  <a:srgbClr val="00B050"/>
                </a:solidFill>
              </a:rPr>
              <a:t>Uno puede disminuir la velocidad y seguir leyendo con fluidez. </a:t>
            </a:r>
            <a:endParaRPr lang="es-CL" sz="2800" b="1" u="sng" dirty="0">
              <a:solidFill>
                <a:srgbClr val="00B050"/>
              </a:solidFill>
            </a:endParaRPr>
          </a:p>
        </p:txBody>
      </p:sp>
      <p:sp>
        <p:nvSpPr>
          <p:cNvPr id="4" name="AutoShape 2" descr="Resultado de imagen para velocidad luz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velocidad luz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761656" cy="3761656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15777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975" y="476673"/>
            <a:ext cx="4192017" cy="2448271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Toma notas dentro de la propia lectura. La técnica del destacador es efectiva solo si sabe </a:t>
            </a:r>
            <a:r>
              <a:rPr lang="es-ES" sz="2800" dirty="0" smtClean="0"/>
              <a:t>utilizarse</a:t>
            </a:r>
            <a:r>
              <a:rPr lang="es-ES" sz="2800" dirty="0"/>
              <a:t> </a:t>
            </a:r>
            <a:r>
              <a:rPr lang="es-ES" sz="2800" dirty="0" smtClean="0"/>
              <a:t>correctamente.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AutoShape 2" descr="blob:https://web.whatsapp.com/d2dfe29e-12d7-4501-8b3c-af69803198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blob:https://web.whatsapp.com/d2dfe29e-12d7-4501-8b3c-af698031980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 r="4088" b="15671"/>
          <a:stretch/>
        </p:blipFill>
        <p:spPr>
          <a:xfrm>
            <a:off x="4788024" y="539375"/>
            <a:ext cx="3485270" cy="5733526"/>
          </a:xfrm>
          <a:prstGeom prst="rect">
            <a:avLst/>
          </a:prstGeom>
        </p:spPr>
      </p:pic>
      <p:pic>
        <p:nvPicPr>
          <p:cNvPr id="6150" name="Picture 6" descr="Resultado de imagen para hojas con apuntes y esqu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74288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Destacar con distintos colores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12169"/>
            <a:ext cx="8075240" cy="1828799"/>
          </a:xfrm>
        </p:spPr>
        <p:txBody>
          <a:bodyPr>
            <a:noAutofit/>
          </a:bodyPr>
          <a:lstStyle/>
          <a:p>
            <a:pPr algn="just"/>
            <a:r>
              <a:rPr lang="es-CL" sz="2200" dirty="0" smtClean="0"/>
              <a:t>Muy común en estos días. </a:t>
            </a:r>
          </a:p>
          <a:p>
            <a:pPr algn="just"/>
            <a:r>
              <a:rPr lang="es-CL" sz="2200" dirty="0" smtClean="0"/>
              <a:t>La idea es que cada color tenga una finalidad </a:t>
            </a:r>
            <a:r>
              <a:rPr lang="es-CL" sz="2200" dirty="0"/>
              <a:t>específica </a:t>
            </a:r>
            <a:r>
              <a:rPr lang="es-CL" sz="2200" dirty="0" smtClean="0"/>
              <a:t>.</a:t>
            </a:r>
          </a:p>
          <a:p>
            <a:pPr algn="just"/>
            <a:r>
              <a:rPr lang="es-CL" sz="2200" dirty="0" smtClean="0"/>
              <a:t>Que estos colores/finalidad sean siempre los mismos independientemente de la asignatura.</a:t>
            </a:r>
          </a:p>
          <a:p>
            <a:pPr algn="just"/>
            <a:r>
              <a:rPr lang="es-CL" sz="2200" dirty="0" smtClean="0"/>
              <a:t>Esta discriminación visual reduce el tiempo y aumenta la efectividad </a:t>
            </a:r>
            <a:endParaRPr lang="es-CL" sz="2200" dirty="0"/>
          </a:p>
        </p:txBody>
      </p:sp>
      <p:sp>
        <p:nvSpPr>
          <p:cNvPr id="4" name="AutoShape 2" descr="Resultado de imagen de destacador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de destacador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esultado de imagen de destacador 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Resultado de imagen de destacador pn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10" descr="Resultado de imagen de destacador png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12" descr="Resultado de imagen de destacador png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Resultado de imagen de destacado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" y="3717032"/>
            <a:ext cx="3052258" cy="30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88024" y="38610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Ejemplo</a:t>
            </a:r>
            <a:endParaRPr lang="es-CL" sz="2400" b="1" dirty="0"/>
          </a:p>
          <a:p>
            <a:r>
              <a:rPr lang="es-CL" sz="2400" dirty="0" smtClean="0"/>
              <a:t>Título </a:t>
            </a:r>
            <a:r>
              <a:rPr lang="es-CL" sz="2400" dirty="0"/>
              <a:t>de cada capítulo </a:t>
            </a:r>
            <a:endParaRPr lang="es-CL" sz="2400" dirty="0" smtClean="0"/>
          </a:p>
          <a:p>
            <a:r>
              <a:rPr lang="es-CL" sz="2400" dirty="0" smtClean="0"/>
              <a:t> </a:t>
            </a:r>
          </a:p>
          <a:p>
            <a:r>
              <a:rPr lang="es-CL" sz="2400" dirty="0" smtClean="0"/>
              <a:t>Ideas generales </a:t>
            </a:r>
          </a:p>
          <a:p>
            <a:endParaRPr lang="es-CL" sz="2400" dirty="0" smtClean="0"/>
          </a:p>
          <a:p>
            <a:r>
              <a:rPr lang="es-CL" sz="2400" dirty="0" smtClean="0"/>
              <a:t>Nombres y Lugares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987824" y="4365104"/>
            <a:ext cx="1728414" cy="288032"/>
          </a:xfrm>
          <a:prstGeom prst="rect">
            <a:avLst/>
          </a:prstGeom>
          <a:solidFill>
            <a:srgbClr val="2BE200"/>
          </a:solidFill>
          <a:ln>
            <a:solidFill>
              <a:srgbClr val="2B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2987824" y="5099145"/>
            <a:ext cx="172841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2969889" y="5790472"/>
            <a:ext cx="1728414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/>
          <a:lstStyle/>
          <a:p>
            <a:pPr algn="just"/>
            <a:r>
              <a:rPr lang="es-ES" dirty="0"/>
              <a:t>Sintetiza capítulos y secciones haciendo una mini guía. Puedes utilizar pregunta/respuesta, esquemas, </a:t>
            </a:r>
            <a:r>
              <a:rPr lang="es-ES" dirty="0" smtClean="0"/>
              <a:t>diagramas, resúmenes, etc. </a:t>
            </a:r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 smtClean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 smtClean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600" u="sng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s-ES" sz="1600" u="sng" dirty="0" smtClean="0">
                <a:solidFill>
                  <a:srgbClr val="0070C0"/>
                </a:solidFill>
                <a:hlinkClick r:id="rId2"/>
              </a:rPr>
              <a:t>www.youtube.com/watch?v=eSA0ekcIKjU&amp;t=2s</a:t>
            </a: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ES" sz="1600" u="sng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s-ES" sz="1600" u="sng" dirty="0" smtClean="0">
                <a:solidFill>
                  <a:srgbClr val="0070C0"/>
                </a:solidFill>
                <a:hlinkClick r:id="rId3"/>
              </a:rPr>
              <a:t>www.youtube.com/watch?v=2iGNEak6PE4</a:t>
            </a: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16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0" y="1988840"/>
            <a:ext cx="803180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567750" y="4005064"/>
            <a:ext cx="802122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0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Acercarse a la lectura con </a:t>
            </a:r>
            <a:r>
              <a:rPr lang="es-CL" b="1" dirty="0" smtClean="0"/>
              <a:t>Instagram</a:t>
            </a:r>
            <a:endParaRPr lang="es-CL" b="1" dirty="0"/>
          </a:p>
        </p:txBody>
      </p:sp>
      <p:pic>
        <p:nvPicPr>
          <p:cNvPr id="2050" name="Picture 2" descr="Resultado de imagen de instagram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3"/>
            <a:ext cx="158417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5" y="2189981"/>
            <a:ext cx="8258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r="2065"/>
          <a:stretch/>
        </p:blipFill>
        <p:spPr bwMode="auto">
          <a:xfrm>
            <a:off x="274264" y="3933056"/>
            <a:ext cx="8258176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6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me de lec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38" y="3912842"/>
            <a:ext cx="4871853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eme de lectu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b="4790"/>
          <a:stretch/>
        </p:blipFill>
        <p:spPr bwMode="auto">
          <a:xfrm>
            <a:off x="107504" y="227279"/>
            <a:ext cx="42656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6" name="Picture 4" descr="Resultado de imagen para cervantes en algun lu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8" y="188640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cervant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01008"/>
            <a:ext cx="1634582" cy="324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4° Medios Generación 2020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23042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dirty="0"/>
              <a:t>Al ser este su último año de escolaridad obligatoria, todo contenido tiene como fin último que adquieran </a:t>
            </a:r>
            <a:r>
              <a:rPr lang="es-CL" dirty="0"/>
              <a:t>las habilidades comunicativas que son indispensables para desenvolverse en el mundo y para integrarse en una sociedad democrática de manera activa e informada.</a:t>
            </a:r>
          </a:p>
        </p:txBody>
      </p:sp>
      <p:pic>
        <p:nvPicPr>
          <p:cNvPr id="2050" name="Picture 2" descr="Resultado de imagen para sociedad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5628" r="2940" b="17051"/>
          <a:stretch/>
        </p:blipFill>
        <p:spPr bwMode="auto">
          <a:xfrm>
            <a:off x="179512" y="4007846"/>
            <a:ext cx="5048040" cy="2517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Resultado de imagen de baby yoda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/>
          <a:stretch/>
        </p:blipFill>
        <p:spPr bwMode="auto">
          <a:xfrm>
            <a:off x="5300936" y="4156548"/>
            <a:ext cx="3807568" cy="33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423290"/>
              </p:ext>
            </p:extLst>
          </p:nvPr>
        </p:nvGraphicFramePr>
        <p:xfrm>
          <a:off x="395536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6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Lectura como Base de Aprendizaje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4120" y="1867613"/>
            <a:ext cx="4665952" cy="4525963"/>
          </a:xfrm>
        </p:spPr>
        <p:txBody>
          <a:bodyPr/>
          <a:lstStyle/>
          <a:p>
            <a:pPr algn="just"/>
            <a:r>
              <a:rPr lang="es-ES" dirty="0" smtClean="0"/>
              <a:t>Pese a las nuevas tecnologías y recursos didácticos, </a:t>
            </a:r>
            <a:r>
              <a:rPr lang="es-ES" b="1" dirty="0" smtClean="0"/>
              <a:t>la lectura sigue siendo la base de todo aprendizaje.</a:t>
            </a:r>
          </a:p>
          <a:p>
            <a:pPr algn="just"/>
            <a:r>
              <a:rPr lang="es-ES" dirty="0" smtClean="0"/>
              <a:t>La lectura es una práctica que puede </a:t>
            </a:r>
            <a:r>
              <a:rPr lang="es-ES" b="1" dirty="0" smtClean="0">
                <a:solidFill>
                  <a:srgbClr val="00B050"/>
                </a:solidFill>
              </a:rPr>
              <a:t>mejorar</a:t>
            </a:r>
            <a:r>
              <a:rPr lang="es-ES" dirty="0" smtClean="0"/>
              <a:t>/</a:t>
            </a:r>
            <a:r>
              <a:rPr lang="es-ES" b="1" dirty="0" smtClean="0">
                <a:solidFill>
                  <a:srgbClr val="FF0000"/>
                </a:solidFill>
              </a:rPr>
              <a:t>oxidar</a:t>
            </a:r>
            <a:r>
              <a:rPr lang="es-ES" dirty="0" smtClean="0"/>
              <a:t>.</a:t>
            </a:r>
          </a:p>
          <a:p>
            <a:pPr algn="just"/>
            <a:endParaRPr lang="es-CL" dirty="0"/>
          </a:p>
        </p:txBody>
      </p:sp>
      <p:pic>
        <p:nvPicPr>
          <p:cNvPr id="4" name="Picture 2" descr="Resultado de imagen para important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8711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Aspectos claves a considerar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s-ES" dirty="0" smtClean="0"/>
              <a:t>Concentración</a:t>
            </a: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r>
              <a:rPr lang="es-ES" dirty="0" smtClean="0"/>
              <a:t>Velocidad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Comprensión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Memorización</a:t>
            </a:r>
            <a:endParaRPr lang="es-CL" dirty="0"/>
          </a:p>
        </p:txBody>
      </p:sp>
      <p:pic>
        <p:nvPicPr>
          <p:cNvPr id="5" name="Picture 2" descr="Michael Jackson leye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/>
          <a:stretch/>
        </p:blipFill>
        <p:spPr bwMode="auto">
          <a:xfrm>
            <a:off x="4716016" y="1484784"/>
            <a:ext cx="3369921" cy="4670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21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Concentración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1600200"/>
            <a:ext cx="4824536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Concentración significa</a:t>
            </a:r>
            <a:r>
              <a:rPr lang="es-ES" dirty="0"/>
              <a:t> decir</a:t>
            </a:r>
            <a:r>
              <a:rPr lang="es-ES" b="1" dirty="0"/>
              <a:t> </a:t>
            </a:r>
            <a:r>
              <a:rPr lang="es-ES" b="1" dirty="0">
                <a:solidFill>
                  <a:srgbClr val="FF0000"/>
                </a:solidFill>
              </a:rPr>
              <a:t>NO a la </a:t>
            </a:r>
            <a:r>
              <a:rPr lang="es-ES" b="1" dirty="0" err="1">
                <a:solidFill>
                  <a:srgbClr val="FF0000"/>
                </a:solidFill>
              </a:rPr>
              <a:t>multi</a:t>
            </a:r>
            <a:r>
              <a:rPr lang="es-ES" b="1" dirty="0">
                <a:solidFill>
                  <a:srgbClr val="FF0000"/>
                </a:solidFill>
              </a:rPr>
              <a:t>-tarea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/>
              <a:t>Para leer necesitamos centrar toda nuestra atención en una </a:t>
            </a:r>
            <a:r>
              <a:rPr lang="es-ES" dirty="0" smtClean="0"/>
              <a:t>cosa: </a:t>
            </a:r>
            <a:r>
              <a:rPr lang="es-ES" dirty="0">
                <a:solidFill>
                  <a:srgbClr val="00B050"/>
                </a:solidFill>
              </a:rPr>
              <a:t>la lectura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/>
              <a:t>Esto también significa buscar un entorno adecuado, libre de sonidos, distracciones y con la luz adecuada. </a:t>
            </a:r>
            <a:endParaRPr lang="es-CL" dirty="0"/>
          </a:p>
        </p:txBody>
      </p:sp>
      <p:pic>
        <p:nvPicPr>
          <p:cNvPr id="4" name="Picture 2" descr="Técnicas de Lectura Concentració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r="14975"/>
          <a:stretch/>
        </p:blipFill>
        <p:spPr bwMode="auto">
          <a:xfrm>
            <a:off x="217490" y="1096290"/>
            <a:ext cx="23896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concentració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1"/>
            <a:ext cx="2932584" cy="29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Velocidad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4392488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Se alcanza al </a:t>
            </a:r>
            <a:r>
              <a:rPr lang="es-ES" b="1" dirty="0"/>
              <a:t>reducir el movimiento de nuestros ojos a la hora de </a:t>
            </a:r>
            <a:r>
              <a:rPr lang="es-ES" b="1" dirty="0" smtClean="0"/>
              <a:t>leer.</a:t>
            </a:r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r>
              <a:rPr lang="es-ES" dirty="0"/>
              <a:t>Incrementa tu campo de </a:t>
            </a:r>
            <a:r>
              <a:rPr lang="es-ES" dirty="0" smtClean="0"/>
              <a:t>visión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CL" dirty="0"/>
              <a:t>Minimiza la </a:t>
            </a:r>
            <a:r>
              <a:rPr lang="es-CL" dirty="0" smtClean="0"/>
              <a:t>regresión</a:t>
            </a:r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b="1" dirty="0">
                <a:solidFill>
                  <a:srgbClr val="FF0000"/>
                </a:solidFill>
              </a:rPr>
              <a:t>No leas en </a:t>
            </a:r>
            <a:r>
              <a:rPr lang="es-CL" b="1" dirty="0" smtClean="0">
                <a:solidFill>
                  <a:srgbClr val="FF0000"/>
                </a:solidFill>
              </a:rPr>
              <a:t>voz alta</a:t>
            </a:r>
            <a:r>
              <a:rPr lang="es-CL" b="1" dirty="0" smtClean="0"/>
              <a:t>. </a:t>
            </a:r>
            <a:r>
              <a:rPr lang="es-CL" dirty="0" smtClean="0"/>
              <a:t>El cerebro es más rápido que la lengua</a:t>
            </a:r>
            <a:endParaRPr lang="es-CL" dirty="0"/>
          </a:p>
        </p:txBody>
      </p:sp>
      <p:pic>
        <p:nvPicPr>
          <p:cNvPr id="7170" name="Picture 2" descr="Técnicas de Lectura Veloc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14382"/>
          <a:stretch/>
        </p:blipFill>
        <p:spPr bwMode="auto">
          <a:xfrm>
            <a:off x="5870575" y="404664"/>
            <a:ext cx="2959136" cy="26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velocida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11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Comprensión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4824536" cy="4525963"/>
          </a:xfrm>
        </p:spPr>
        <p:txBody>
          <a:bodyPr>
            <a:normAutofit/>
          </a:bodyPr>
          <a:lstStyle/>
          <a:p>
            <a:r>
              <a:rPr lang="es-ES" dirty="0"/>
              <a:t>Considera </a:t>
            </a:r>
            <a:r>
              <a:rPr lang="es-ES" b="1" dirty="0"/>
              <a:t>el tipo de texto al que te enfrentas y cuál es tu objetivo al leerlo</a:t>
            </a:r>
            <a:r>
              <a:rPr lang="es-ES" dirty="0"/>
              <a:t>.</a:t>
            </a:r>
          </a:p>
          <a:p>
            <a:r>
              <a:rPr lang="es-ES" dirty="0"/>
              <a:t>Pregúntate: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sz="2800" dirty="0"/>
              <a:t>-¿Qué </a:t>
            </a:r>
            <a:r>
              <a:rPr lang="es-CL" sz="2800" dirty="0" smtClean="0"/>
              <a:t>puedo recordar</a:t>
            </a:r>
            <a:r>
              <a:rPr lang="es-CL" sz="2800" dirty="0"/>
              <a:t>?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2800" dirty="0"/>
              <a:t>-¿He dado respuestas </a:t>
            </a:r>
            <a:r>
              <a:rPr lang="es-ES" sz="2800" dirty="0" smtClean="0"/>
              <a:t>	a mis </a:t>
            </a:r>
            <a:r>
              <a:rPr lang="es-ES" sz="2800" dirty="0"/>
              <a:t>preguntas?</a:t>
            </a:r>
          </a:p>
          <a:p>
            <a:pPr marL="0" indent="0">
              <a:buNone/>
            </a:pPr>
            <a:r>
              <a:rPr lang="es-ES" sz="2800" dirty="0"/>
              <a:t>	-</a:t>
            </a:r>
            <a:r>
              <a:rPr lang="es-CL" sz="2800" dirty="0"/>
              <a:t>¿Qué he aprendido</a:t>
            </a:r>
            <a:r>
              <a:rPr lang="es-CL" sz="2800" dirty="0" smtClean="0"/>
              <a:t>?</a:t>
            </a:r>
            <a:endParaRPr lang="es-CL" sz="2800" dirty="0"/>
          </a:p>
        </p:txBody>
      </p:sp>
      <p:pic>
        <p:nvPicPr>
          <p:cNvPr id="8194" name="Picture 2" descr="Técnicas de Lectura para Universita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17">
            <a:off x="4651532" y="3637068"/>
            <a:ext cx="4381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omprenti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0"/>
            <a:ext cx="2736304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Memorización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8283" y="1600200"/>
            <a:ext cx="5078517" cy="4709119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O</a:t>
            </a:r>
            <a:r>
              <a:rPr lang="es-ES" sz="2400" dirty="0" smtClean="0"/>
              <a:t>lvidamos </a:t>
            </a:r>
            <a:r>
              <a:rPr lang="es-ES" sz="2400" dirty="0"/>
              <a:t>un 50% de lo que aprendemos en aproximadamente una </a:t>
            </a:r>
            <a:r>
              <a:rPr lang="es-ES" sz="2400" dirty="0" smtClean="0"/>
              <a:t>hora. Podemos mejorar la cifra.</a:t>
            </a:r>
          </a:p>
          <a:p>
            <a:pPr algn="just"/>
            <a:r>
              <a:rPr lang="es-ES" sz="2400" dirty="0"/>
              <a:t>“</a:t>
            </a:r>
            <a:r>
              <a:rPr lang="es-ES" sz="2400" b="1" dirty="0"/>
              <a:t>Enseñar es aprender por segunda vez</a:t>
            </a:r>
            <a:r>
              <a:rPr lang="es-ES" sz="2400" dirty="0" smtClean="0"/>
              <a:t>”</a:t>
            </a:r>
          </a:p>
          <a:p>
            <a:pPr algn="just"/>
            <a:r>
              <a:rPr lang="es-ES" sz="2400" dirty="0"/>
              <a:t>Los </a:t>
            </a:r>
            <a:r>
              <a:rPr lang="es-ES" sz="2400" b="1" dirty="0">
                <a:solidFill>
                  <a:srgbClr val="00B050"/>
                </a:solidFill>
              </a:rPr>
              <a:t>Mapas Mentales </a:t>
            </a:r>
            <a:r>
              <a:rPr lang="es-ES" sz="2400" dirty="0"/>
              <a:t>te ayudan a poner todo en perspectiva, además de crear </a:t>
            </a:r>
            <a:r>
              <a:rPr lang="es-ES" sz="2400" b="1" dirty="0"/>
              <a:t>nuevas conexiones e </a:t>
            </a:r>
            <a:r>
              <a:rPr lang="es-ES" sz="2400" b="1" dirty="0" smtClean="0"/>
              <a:t>ideas.</a:t>
            </a:r>
          </a:p>
          <a:p>
            <a:pPr algn="just"/>
            <a:r>
              <a:rPr lang="es-ES" sz="2400" dirty="0"/>
              <a:t>Poner en práctica </a:t>
            </a:r>
            <a:r>
              <a:rPr lang="es-ES" sz="2400" b="1" dirty="0">
                <a:solidFill>
                  <a:srgbClr val="00B050"/>
                </a:solidFill>
              </a:rPr>
              <a:t>técnicas de memorización</a:t>
            </a:r>
            <a:r>
              <a:rPr lang="es-ES" sz="2400" dirty="0"/>
              <a:t> como las reglas mnemotécnicas o el palacio de </a:t>
            </a:r>
            <a:r>
              <a:rPr lang="es-ES" sz="2400" dirty="0" smtClean="0"/>
              <a:t>memoria</a:t>
            </a:r>
            <a:r>
              <a:rPr lang="es-CL" sz="1200" dirty="0" smtClean="0"/>
              <a:t>.</a:t>
            </a:r>
            <a:endParaRPr lang="es-ES" sz="2400" b="1" dirty="0" smtClean="0"/>
          </a:p>
        </p:txBody>
      </p:sp>
      <p:pic>
        <p:nvPicPr>
          <p:cNvPr id="4106" name="Picture 10" descr="Resultado de imagen para memor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125" y="1447412"/>
            <a:ext cx="4444752" cy="44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387</Words>
  <Application>Microsoft Office PowerPoint</Application>
  <PresentationFormat>Presentación en pantalla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Comprensión de Textos  Estrategias y Consejos</vt:lpstr>
      <vt:lpstr>4° Medios Generación 2020 </vt:lpstr>
      <vt:lpstr>Presentación de PowerPoint</vt:lpstr>
      <vt:lpstr>Lectura como Base de Aprendizaje</vt:lpstr>
      <vt:lpstr>Aspectos claves a considerar </vt:lpstr>
      <vt:lpstr>Concentración</vt:lpstr>
      <vt:lpstr>Velocidad</vt:lpstr>
      <vt:lpstr>Comprensión</vt:lpstr>
      <vt:lpstr>Memorización</vt:lpstr>
      <vt:lpstr>No existen los malos lectores sino los malos hábitos de lectura. </vt:lpstr>
      <vt:lpstr>Presentación de PowerPoint</vt:lpstr>
      <vt:lpstr>Destacar con distintos colores</vt:lpstr>
      <vt:lpstr>Presentación de PowerPoint</vt:lpstr>
      <vt:lpstr>Acercarse a la lectura con Instagram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LA INCLUSIÓN</dc:title>
  <dc:creator>Eduardo</dc:creator>
  <cp:lastModifiedBy>hp sfc</cp:lastModifiedBy>
  <cp:revision>32</cp:revision>
  <dcterms:created xsi:type="dcterms:W3CDTF">2019-09-05T18:13:50Z</dcterms:created>
  <dcterms:modified xsi:type="dcterms:W3CDTF">2020-03-26T13:37:37Z</dcterms:modified>
</cp:coreProperties>
</file>