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64" r:id="rId6"/>
    <p:sldId id="258" r:id="rId7"/>
    <p:sldId id="265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8854" y="1352281"/>
            <a:ext cx="9673952" cy="320684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La Descripción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                                   </a:t>
            </a:r>
            <a:r>
              <a:rPr lang="es-CL" sz="1300" dirty="0" smtClean="0"/>
              <a:t>Prof. </a:t>
            </a:r>
            <a:r>
              <a:rPr lang="es-CL" sz="1300" dirty="0"/>
              <a:t>A</a:t>
            </a:r>
            <a:r>
              <a:rPr lang="es-CL" sz="1300" dirty="0" smtClean="0"/>
              <a:t>lejandra </a:t>
            </a:r>
            <a:r>
              <a:rPr lang="es-CL" sz="1300" dirty="0"/>
              <a:t>B</a:t>
            </a:r>
            <a:r>
              <a:rPr lang="es-CL" sz="1300" dirty="0" smtClean="0"/>
              <a:t>ehrens</a:t>
            </a:r>
            <a:br>
              <a:rPr lang="es-CL" sz="1300" dirty="0" smtClean="0"/>
            </a:br>
            <a:r>
              <a:rPr lang="es-CL" sz="1300" dirty="0" smtClean="0"/>
              <a:t>                                                                                                                                                               Lucía </a:t>
            </a:r>
            <a:r>
              <a:rPr lang="es-CL" sz="1300" dirty="0"/>
              <a:t>T</a:t>
            </a:r>
            <a:r>
              <a:rPr lang="es-CL" sz="1300" dirty="0" smtClean="0"/>
              <a:t>oledo </a:t>
            </a:r>
            <a:r>
              <a:rPr lang="es-CL" sz="1300" dirty="0"/>
              <a:t>G</a:t>
            </a:r>
            <a:r>
              <a:rPr lang="es-CL" sz="1300" dirty="0" smtClean="0"/>
              <a:t>onzález</a:t>
            </a:r>
            <a:endParaRPr lang="es-CL" sz="13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63696" y="325192"/>
            <a:ext cx="2859110" cy="666481"/>
          </a:xfrm>
        </p:spPr>
        <p:txBody>
          <a:bodyPr>
            <a:normAutofit/>
          </a:bodyPr>
          <a:lstStyle/>
          <a:p>
            <a:pPr algn="ctr"/>
            <a:r>
              <a:rPr lang="es-CL" sz="1200" dirty="0" smtClean="0"/>
              <a:t>Programa de Integración Escolar </a:t>
            </a:r>
          </a:p>
          <a:p>
            <a:pPr algn="ctr"/>
            <a:r>
              <a:rPr lang="es-CL" sz="1200" dirty="0" smtClean="0"/>
              <a:t>San Fernando College </a:t>
            </a:r>
            <a:endParaRPr lang="es-CL" sz="1200" dirty="0"/>
          </a:p>
        </p:txBody>
      </p:sp>
      <p:pic>
        <p:nvPicPr>
          <p:cNvPr id="1026" name="Imagen 1" descr="Descripción: logo-insignia-new-s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11" y="368657"/>
            <a:ext cx="1040286" cy="124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181" y="3027843"/>
            <a:ext cx="3510297" cy="303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Temas a abordar</a:t>
            </a:r>
            <a:r>
              <a:rPr lang="es-C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s-CL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35617" y="1725769"/>
            <a:ext cx="9868995" cy="4185453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s-CL" sz="4400" b="1" i="1" dirty="0" smtClean="0"/>
              <a:t>Definición de Descripción</a:t>
            </a:r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endParaRPr lang="es-C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Descripción de personajes de forma </a:t>
            </a:r>
            <a:r>
              <a:rPr lang="es-C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Física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Descripción </a:t>
            </a:r>
            <a:r>
              <a:rPr lang="es-C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personajes de </a:t>
            </a:r>
            <a:r>
              <a:rPr lang="es-C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</a:t>
            </a:r>
            <a:r>
              <a:rPr lang="es-C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Psicológica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251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1051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DESCRIPCIÓN 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3797" y="1777285"/>
            <a:ext cx="10100815" cy="4133937"/>
          </a:xfrm>
        </p:spPr>
        <p:txBody>
          <a:bodyPr/>
          <a:lstStyle/>
          <a:p>
            <a:endParaRPr lang="es-C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3600" i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Significado </a:t>
            </a:r>
            <a:r>
              <a:rPr lang="es-CL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C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C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explicar, de manera detallada y ordenada, cómo son las personas, animales, lugares, objetos, etc.</a:t>
            </a:r>
          </a:p>
          <a:p>
            <a:r>
              <a:rPr lang="es-C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expresan aquellas características que hacen particular a lo descrito, y lo diferencia de otros objetos de otra o de la misma clase. </a:t>
            </a:r>
            <a:endParaRPr lang="es-C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3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488025"/>
          </a:xfrm>
        </p:spPr>
        <p:txBody>
          <a:bodyPr/>
          <a:lstStyle/>
          <a:p>
            <a:pPr algn="ctr"/>
            <a:r>
              <a:rPr lang="es-CL" dirty="0" smtClean="0"/>
              <a:t>Descripción FÍSICA de los Personajes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1825" y="1352283"/>
            <a:ext cx="10831133" cy="5215942"/>
          </a:xfrm>
        </p:spPr>
        <p:txBody>
          <a:bodyPr>
            <a:normAutofit/>
          </a:bodyPr>
          <a:lstStyle/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debemos </a:t>
            </a:r>
            <a:r>
              <a:rPr lang="es-C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observar a la persona, objeto </a:t>
            </a:r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se va a describir o conocerlo físicamente.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características </a:t>
            </a:r>
            <a:r>
              <a:rPr lang="es-C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Físicas</a:t>
            </a:r>
            <a:r>
              <a:rPr lang="es-C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las que poseen algunos personajes, objetos ,etc.</a:t>
            </a:r>
            <a:endParaRPr lang="es-C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Por </a:t>
            </a:r>
            <a:r>
              <a:rPr lang="es-C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jemplo 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Altura ( alto, bajo)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 de piel ( test morena , blanca, etc.)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Contextura (delgado, grueso)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 de cabello, ojos (café ,negro, verde)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Vestimenta ( deportiva, escolar 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de nariz, boca, rostro, de los ojos.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154" y="2671493"/>
            <a:ext cx="2279494" cy="389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8324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Ahora te toca a ti: 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2457" y="1442434"/>
            <a:ext cx="10532155" cy="4468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300" dirty="0" smtClean="0"/>
              <a:t>¿Qué características físicas observas en está imagen ?</a:t>
            </a:r>
          </a:p>
          <a:p>
            <a:pPr marL="0" indent="0">
              <a:buNone/>
            </a:pPr>
            <a:endParaRPr lang="es-CL" sz="4300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>
                <a:solidFill>
                  <a:srgbClr val="00B0F0"/>
                </a:solidFill>
              </a:rPr>
              <a:t>(Practica  describiendo las características Físicas de los  miembros de tu hogar  y algunos objetos)</a:t>
            </a:r>
            <a:endParaRPr lang="es-CL" dirty="0">
              <a:solidFill>
                <a:srgbClr val="00B0F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017" y="2031346"/>
            <a:ext cx="1787857" cy="285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16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6225" y="624110"/>
            <a:ext cx="95083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Descripción </a:t>
            </a:r>
            <a:r>
              <a:rPr lang="es-CL" dirty="0" smtClean="0"/>
              <a:t>PSCOLOGICA  </a:t>
            </a:r>
            <a:r>
              <a:rPr lang="es-CL" dirty="0"/>
              <a:t>de los Personajes 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3493" y="1262130"/>
            <a:ext cx="10663707" cy="5293215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 en la descripción del </a:t>
            </a:r>
            <a:r>
              <a:rPr lang="es-E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interior del personaje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 decir, su personalidad, su forma de ser, etc. Describe los rasgos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psicológicos (mente, interior)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una persona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muestra el carácter de la persona, su forma de actuar.</a:t>
            </a:r>
          </a:p>
          <a:p>
            <a:pPr marL="0" indent="0">
              <a:buNone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ejemplo: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Celoso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Vergonzoso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Cariñoso 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3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2343" y="624110"/>
            <a:ext cx="9632269" cy="1280890"/>
          </a:xfrm>
        </p:spPr>
        <p:txBody>
          <a:bodyPr>
            <a:normAutofit/>
          </a:bodyPr>
          <a:lstStyle/>
          <a:p>
            <a:r>
              <a:rPr lang="es-CL" dirty="0" smtClean="0"/>
              <a:t>Practica : Juega con tus familiares a describir sus características Psicológicas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4686" y="2394856"/>
            <a:ext cx="10299926" cy="35163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CL" sz="5400" dirty="0" smtClean="0"/>
              <a:t>Piensa en tus características </a:t>
            </a:r>
            <a:r>
              <a:rPr lang="es-CL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psicológicas</a:t>
            </a:r>
            <a:r>
              <a:rPr lang="es-CL" sz="5400" dirty="0" smtClean="0"/>
              <a:t>, y luego coméntalas con las personas que están en tu hogar.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10965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6571" y="624109"/>
            <a:ext cx="10160000" cy="2670633"/>
          </a:xfrm>
        </p:spPr>
        <p:txBody>
          <a:bodyPr>
            <a:normAutofit fontScale="90000"/>
          </a:bodyPr>
          <a:lstStyle/>
          <a:p>
            <a:r>
              <a:rPr lang="es-CL" sz="7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su atención muchas gracias …</a:t>
            </a:r>
            <a:br>
              <a:rPr lang="es-CL" sz="7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9251" y="5589431"/>
            <a:ext cx="10259074" cy="655620"/>
          </a:xfrm>
        </p:spPr>
        <p:txBody>
          <a:bodyPr>
            <a:normAutofit/>
          </a:bodyPr>
          <a:lstStyle/>
          <a:p>
            <a:r>
              <a:rPr lang="es-ES" sz="2000" b="1" dirty="0"/>
              <a:t>Ponte objetivos arduos y no pares hasta llegar ahí (Bo Jackson)</a:t>
            </a:r>
          </a:p>
          <a:p>
            <a:endParaRPr lang="es-CL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Resultado de imagen de emot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025" y="1696128"/>
            <a:ext cx="3359546" cy="290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</TotalTime>
  <Words>310</Words>
  <Application>Microsoft Office PowerPoint</Application>
  <PresentationFormat>Panorámica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Espiral</vt:lpstr>
      <vt:lpstr>La Descripción                                     Prof. Alejandra Behrens                                                                                                                                                                Lucía Toledo González</vt:lpstr>
      <vt:lpstr>Temas a abordar:  </vt:lpstr>
      <vt:lpstr>DESCRIPCIÓN  </vt:lpstr>
      <vt:lpstr>Descripción FÍSICA de los Personajes </vt:lpstr>
      <vt:lpstr>Ahora te toca a ti:  </vt:lpstr>
      <vt:lpstr>Descripción PSCOLOGICA  de los Personajes  </vt:lpstr>
      <vt:lpstr>Practica : Juega con tus familiares a describir sus características Psicológicas </vt:lpstr>
      <vt:lpstr>Por su atención muchas gracias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descripción</dc:title>
  <dc:creator>Lucy Toledo Gonzalez</dc:creator>
  <cp:lastModifiedBy>hp sfc</cp:lastModifiedBy>
  <cp:revision>20</cp:revision>
  <dcterms:created xsi:type="dcterms:W3CDTF">2020-03-21T22:37:22Z</dcterms:created>
  <dcterms:modified xsi:type="dcterms:W3CDTF">2020-03-26T11:38:27Z</dcterms:modified>
</cp:coreProperties>
</file>